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1" r:id="rId4"/>
    <p:sldId id="260" r:id="rId5"/>
    <p:sldId id="258" r:id="rId6"/>
    <p:sldId id="278" r:id="rId7"/>
    <p:sldId id="263" r:id="rId8"/>
    <p:sldId id="268" r:id="rId9"/>
    <p:sldId id="269" r:id="rId10"/>
    <p:sldId id="270" r:id="rId11"/>
    <p:sldId id="279" r:id="rId12"/>
    <p:sldId id="271" r:id="rId13"/>
    <p:sldId id="272" r:id="rId14"/>
    <p:sldId id="273" r:id="rId15"/>
    <p:sldId id="274" r:id="rId16"/>
    <p:sldId id="276" r:id="rId17"/>
    <p:sldId id="277" r:id="rId18"/>
    <p:sldId id="267" r:id="rId19"/>
    <p:sldId id="262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6A4"/>
    <a:srgbClr val="129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0"/>
    <p:restoredTop sz="94662"/>
  </p:normalViewPr>
  <p:slideViewPr>
    <p:cSldViewPr>
      <p:cViewPr varScale="1">
        <p:scale>
          <a:sx n="153" d="100"/>
          <a:sy n="153" d="100"/>
        </p:scale>
        <p:origin x="13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12E02-B018-4956-8E07-F1AC92874B1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3A4F0-AE69-482C-94F4-0044D5B78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8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C47F7-C392-4B97-9198-D76803DC2A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8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30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2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5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4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3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02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3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0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9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F9E98-120A-47D0-A42A-DB3DEE877003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126E-4FCF-482F-B107-E4C8C66C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5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 rot="4421100">
            <a:off x="4152652" y="-8289507"/>
            <a:ext cx="7340381" cy="184410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 descr="C:\Users\1\Desktop\img_151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892300"/>
            <a:ext cx="2681877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09600"/>
            <a:ext cx="49053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S-DOCTOR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75" y="3876675"/>
            <a:ext cx="2143125" cy="214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414998-D516-4C02-B28A-B5F26A3B9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50" y="2393134"/>
            <a:ext cx="2214373" cy="3938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26A2BC-B9B5-4067-85B6-16BA7C6AABB7}"/>
              </a:ext>
            </a:extLst>
          </p:cNvPr>
          <p:cNvSpPr/>
          <p:nvPr/>
        </p:nvSpPr>
        <p:spPr>
          <a:xfrm>
            <a:off x="1270746" y="6067425"/>
            <a:ext cx="4477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vi-V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MẠNH HÙNG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EAD70-FA45-4B30-B410-251911C89DB3}"/>
              </a:ext>
            </a:extLst>
          </p:cNvPr>
          <p:cNvSpPr txBox="1"/>
          <p:nvPr/>
        </p:nvSpPr>
        <p:spPr>
          <a:xfrm flipH="1">
            <a:off x="236218" y="2971801"/>
            <a:ext cx="3573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endParaRPr lang="en-US" sz="1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NGUYỄN TRƯƠNG THANH NHÃ</a:t>
            </a:r>
          </a:p>
        </p:txBody>
      </p:sp>
    </p:spTree>
    <p:extLst>
      <p:ext uri="{BB962C8B-B14F-4D97-AF65-F5344CB8AC3E}">
        <p14:creationId xmlns:p14="http://schemas.microsoft.com/office/powerpoint/2010/main" val="119995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0" y="0"/>
            <a:ext cx="4371975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21394" y="101620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Tin </a:t>
            </a:r>
            <a:r>
              <a:rPr lang="en-US" sz="3000" b="1" dirty="0" err="1">
                <a:solidFill>
                  <a:schemeClr val="bg1"/>
                </a:solidFill>
              </a:rPr>
              <a:t>tức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E6B0F7-13EB-4748-854F-B8351765F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397" y="858858"/>
            <a:ext cx="2580746" cy="5085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2C7D6C-FBE4-4FE9-A1E2-ABEC3DEBB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01" y="886119"/>
            <a:ext cx="2598479" cy="50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6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0" y="0"/>
            <a:ext cx="4107730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21394" y="101620"/>
            <a:ext cx="45554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Chat </a:t>
            </a:r>
            <a:r>
              <a:rPr lang="en-US" sz="3000" b="1" dirty="0" err="1">
                <a:solidFill>
                  <a:schemeClr val="bg1"/>
                </a:solidFill>
              </a:rPr>
              <a:t>trực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tiếp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bác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sĩ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18" y="1367229"/>
            <a:ext cx="2295724" cy="44774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9" y="1362313"/>
            <a:ext cx="2207416" cy="438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91" y="1395028"/>
            <a:ext cx="2242742" cy="444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0" y="0"/>
            <a:ext cx="4717330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21394" y="101621"/>
            <a:ext cx="5088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Màng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hình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tìm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kiếm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Bác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sĩ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74B1-DF28-4DB6-AE5C-2CF1C015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" y="999130"/>
            <a:ext cx="2789527" cy="5509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1AA73-EFAD-4EDE-8C95-E2F7BC1DF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74" y="1015565"/>
            <a:ext cx="2769764" cy="5520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29A79B-8F34-5E43-8788-7C17590B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027757"/>
            <a:ext cx="2775805" cy="553251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C53DA-90FF-0B4B-8A3E-368CE822FC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600200"/>
            <a:ext cx="2438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307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69" y="9484"/>
            <a:ext cx="3574332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7069" y="111104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Thông</a:t>
            </a:r>
            <a:r>
              <a:rPr lang="en-US" sz="3000" b="1" dirty="0">
                <a:solidFill>
                  <a:schemeClr val="bg1"/>
                </a:solidFill>
              </a:rPr>
              <a:t> tin </a:t>
            </a:r>
            <a:r>
              <a:rPr lang="en-US" sz="3000" b="1" dirty="0" err="1">
                <a:solidFill>
                  <a:schemeClr val="bg1"/>
                </a:solidFill>
              </a:rPr>
              <a:t>Bệnh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viện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99023-2394-4C96-9D56-A61E8DA0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0" y="946326"/>
            <a:ext cx="2705444" cy="532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60760-93D9-462D-86E0-2E9969ACE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09" y="784733"/>
            <a:ext cx="27684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0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10689" y="0"/>
            <a:ext cx="4027912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71475" y="101620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Đặt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lịch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xét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nghiệm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56DDE-FDB7-4B27-96DE-D30F073DD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71" y="1534716"/>
            <a:ext cx="2637747" cy="5221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EB5507-8DC7-47B7-A2BB-9D9BB969C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08" y="1752600"/>
            <a:ext cx="2666585" cy="50037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0D15D4-E7E5-4222-8A31-746F4602F349}"/>
              </a:ext>
            </a:extLst>
          </p:cNvPr>
          <p:cNvSpPr txBox="1"/>
          <p:nvPr/>
        </p:nvSpPr>
        <p:spPr>
          <a:xfrm>
            <a:off x="10688" y="116538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B1: </a:t>
            </a:r>
            <a:r>
              <a:rPr lang="en-US" dirty="0" err="1">
                <a:solidFill>
                  <a:srgbClr val="FF0000"/>
                </a:solidFill>
              </a:rPr>
              <a:t>Chọn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bệnh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viện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EE216-9522-4E62-88C2-8AD9E434DF81}"/>
              </a:ext>
            </a:extLst>
          </p:cNvPr>
          <p:cNvSpPr/>
          <p:nvPr/>
        </p:nvSpPr>
        <p:spPr>
          <a:xfrm>
            <a:off x="2943064" y="1165384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B2: </a:t>
            </a:r>
            <a:r>
              <a:rPr lang="en-US" dirty="0" err="1">
                <a:solidFill>
                  <a:srgbClr val="FF0000"/>
                </a:solidFill>
              </a:rPr>
              <a:t>Chọn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mục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C0EDF-DC52-4286-8BF9-A069468716E5}"/>
              </a:ext>
            </a:extLst>
          </p:cNvPr>
          <p:cNvSpPr/>
          <p:nvPr/>
        </p:nvSpPr>
        <p:spPr>
          <a:xfrm>
            <a:off x="6639695" y="1165384"/>
            <a:ext cx="175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B3: </a:t>
            </a:r>
            <a:r>
              <a:rPr lang="en-US" dirty="0" err="1">
                <a:solidFill>
                  <a:srgbClr val="FF0000"/>
                </a:solidFill>
              </a:rPr>
              <a:t>Chọn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dịch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vụ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2582D-E6CE-F242-B51B-EE590A76F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750"/>
            <a:ext cx="2583911" cy="5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39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1" y="0"/>
            <a:ext cx="3879130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21394" y="101620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Đặt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lịch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xét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nghiệm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A05DB-368F-4871-967F-F22D3DEDC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2" y="1565656"/>
            <a:ext cx="2369004" cy="4694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49C90B-75DE-48E5-B462-197C3A11EF6B}"/>
              </a:ext>
            </a:extLst>
          </p:cNvPr>
          <p:cNvSpPr txBox="1"/>
          <p:nvPr/>
        </p:nvSpPr>
        <p:spPr>
          <a:xfrm>
            <a:off x="-9708" y="1116950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B4: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B8A1C-DA80-4291-9A53-8F9B95009E8B}"/>
              </a:ext>
            </a:extLst>
          </p:cNvPr>
          <p:cNvSpPr txBox="1"/>
          <p:nvPr/>
        </p:nvSpPr>
        <p:spPr>
          <a:xfrm>
            <a:off x="2334912" y="1080645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B5:Chọn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91611A-168F-7D49-93B9-08BDA6A97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12" y="1577848"/>
            <a:ext cx="2462799" cy="4682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DFAB19-ADC7-2D48-8478-3AC349C8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606" y="1565656"/>
            <a:ext cx="2404497" cy="4694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5EA4B9-6382-1C48-8862-A368D2F48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15" y="1565656"/>
            <a:ext cx="2320363" cy="4701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B69F18-8E90-A641-8A38-2D1A28397889}"/>
              </a:ext>
            </a:extLst>
          </p:cNvPr>
          <p:cNvSpPr txBox="1"/>
          <p:nvPr/>
        </p:nvSpPr>
        <p:spPr>
          <a:xfrm>
            <a:off x="4778606" y="1070119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B6:xác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3E052C-9858-E949-931C-B3A74864E3A8}"/>
              </a:ext>
            </a:extLst>
          </p:cNvPr>
          <p:cNvSpPr txBox="1"/>
          <p:nvPr/>
        </p:nvSpPr>
        <p:spPr>
          <a:xfrm>
            <a:off x="7092376" y="1116950"/>
            <a:ext cx="2255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B6: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thông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công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392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0" y="0"/>
            <a:ext cx="3726730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21394" y="101620"/>
            <a:ext cx="45554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Đặt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lịch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theo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bác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sĩ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8506E-3A3C-46D2-9B92-AAB0004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35" y="1055189"/>
            <a:ext cx="2356966" cy="494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ADC32-105D-4578-B058-EF8316B32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46045"/>
            <a:ext cx="2127738" cy="495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CF7AA-7006-478A-B799-1A834BF0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39" y="1046045"/>
            <a:ext cx="2144695" cy="495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6F4CE-538C-4D45-BE28-3C07472C9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08" y="1036901"/>
            <a:ext cx="2529684" cy="494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9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0" y="0"/>
            <a:ext cx="2964730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04800" y="76200"/>
            <a:ext cx="45554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Lịch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sử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đặt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lịch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C5F88E-440E-4FD0-BD14-4CADA9F5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7025" y="880068"/>
            <a:ext cx="2623470" cy="514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7EC934-9D81-4CA7-ABA8-E1BA9137C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3243" y="880068"/>
            <a:ext cx="251170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37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4421100">
            <a:off x="5263243" y="-11393360"/>
            <a:ext cx="5238112" cy="1790992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1" y="457201"/>
            <a:ext cx="289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DEMO</a:t>
            </a:r>
          </a:p>
        </p:txBody>
      </p:sp>
      <p:pic>
        <p:nvPicPr>
          <p:cNvPr id="2" name="Screen Recording 2020-06-27 at 3.36.44 PM">
            <a:hlinkClick r:id="" action="ppaction://media"/>
            <a:extLst>
              <a:ext uri="{FF2B5EF4-FFF2-40B4-BE49-F238E27FC236}">
                <a16:creationId xmlns:a16="http://schemas.microsoft.com/office/drawing/2014/main" id="{0E432448-33CE-1847-B298-D348CA6BF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8800" y="-29966"/>
            <a:ext cx="3352800" cy="68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9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584775"/>
            <a:ext cx="9048750" cy="32385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38150" y="2622550"/>
            <a:ext cx="2219325" cy="2959100"/>
          </a:xfrm>
          <a:prstGeom prst="ellipse">
            <a:avLst/>
          </a:prstGeom>
          <a:solidFill>
            <a:srgbClr val="00ADEF"/>
          </a:solidFill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71800" y="2114718"/>
            <a:ext cx="29065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ADEF"/>
                </a:solidFill>
              </a:rPr>
              <a:t>CẢM ƠN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57475" y="3854054"/>
            <a:ext cx="644240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THẦY , CÁC BẠN ĐÃ </a:t>
            </a:r>
          </a:p>
          <a:p>
            <a:r>
              <a:rPr lang="en-US" sz="5000" dirty="0">
                <a:solidFill>
                  <a:schemeClr val="bg1"/>
                </a:solidFill>
              </a:rPr>
              <a:t>				THEO DÕI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2882900"/>
            <a:ext cx="1828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3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3200400" cy="6894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014328" y="4114800"/>
            <a:ext cx="3129671" cy="1033149"/>
          </a:xfrm>
          <a:prstGeom prst="rect">
            <a:avLst/>
          </a:prstGeom>
          <a:solidFill>
            <a:srgbClr val="A7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14327" y="3177628"/>
            <a:ext cx="3129673" cy="972204"/>
          </a:xfrm>
          <a:prstGeom prst="rect">
            <a:avLst/>
          </a:prstGeom>
          <a:solidFill>
            <a:srgbClr val="077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9" name="Flowchart: Manual Input 18"/>
          <p:cNvSpPr/>
          <p:nvPr/>
        </p:nvSpPr>
        <p:spPr>
          <a:xfrm flipH="1" flipV="1">
            <a:off x="5520969" y="3861612"/>
            <a:ext cx="493358" cy="1596156"/>
          </a:xfrm>
          <a:prstGeom prst="flowChartManualInput">
            <a:avLst/>
          </a:prstGeom>
          <a:solidFill>
            <a:srgbClr val="60A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0" name="Flowchart: Manual Input 19"/>
          <p:cNvSpPr/>
          <p:nvPr/>
        </p:nvSpPr>
        <p:spPr>
          <a:xfrm flipH="1">
            <a:off x="5520969" y="1907956"/>
            <a:ext cx="493358" cy="1596156"/>
          </a:xfrm>
          <a:prstGeom prst="flowChartManualInput">
            <a:avLst/>
          </a:prstGeom>
          <a:solidFill>
            <a:srgbClr val="01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41926" y="1907956"/>
            <a:ext cx="2104024" cy="1189862"/>
          </a:xfrm>
          <a:prstGeom prst="rect">
            <a:avLst/>
          </a:prstGeom>
          <a:solidFill>
            <a:srgbClr val="01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16949" y="3097818"/>
            <a:ext cx="2104024" cy="1189862"/>
          </a:xfrm>
          <a:prstGeom prst="rect">
            <a:avLst/>
          </a:prstGeom>
          <a:solidFill>
            <a:srgbClr val="077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16948" y="4287680"/>
            <a:ext cx="2104024" cy="1189862"/>
          </a:xfrm>
          <a:prstGeom prst="rect">
            <a:avLst/>
          </a:prstGeom>
          <a:solidFill>
            <a:srgbClr val="A7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4" name="Flowchart: Delay 23"/>
          <p:cNvSpPr/>
          <p:nvPr/>
        </p:nvSpPr>
        <p:spPr>
          <a:xfrm flipH="1">
            <a:off x="2343172" y="1907956"/>
            <a:ext cx="1073777" cy="1189862"/>
          </a:xfrm>
          <a:prstGeom prst="flowChartDelay">
            <a:avLst/>
          </a:prstGeom>
          <a:solidFill>
            <a:srgbClr val="01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5" name="Flowchart: Delay 24"/>
          <p:cNvSpPr/>
          <p:nvPr/>
        </p:nvSpPr>
        <p:spPr>
          <a:xfrm flipH="1">
            <a:off x="2343171" y="3097818"/>
            <a:ext cx="1073777" cy="1189862"/>
          </a:xfrm>
          <a:prstGeom prst="flowChartDelay">
            <a:avLst/>
          </a:prstGeom>
          <a:solidFill>
            <a:srgbClr val="077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6" name="Flowchart: Delay 25"/>
          <p:cNvSpPr/>
          <p:nvPr/>
        </p:nvSpPr>
        <p:spPr>
          <a:xfrm flipH="1">
            <a:off x="2343171" y="4287680"/>
            <a:ext cx="1073777" cy="1189862"/>
          </a:xfrm>
          <a:prstGeom prst="flowChartDelay">
            <a:avLst/>
          </a:prstGeom>
          <a:solidFill>
            <a:srgbClr val="A7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7" name="Trapezoid 26"/>
          <p:cNvSpPr/>
          <p:nvPr/>
        </p:nvSpPr>
        <p:spPr>
          <a:xfrm rot="5400000">
            <a:off x="5172720" y="3446072"/>
            <a:ext cx="1189860" cy="493356"/>
          </a:xfrm>
          <a:prstGeom prst="trapezoid">
            <a:avLst/>
          </a:prstGeom>
          <a:solidFill>
            <a:srgbClr val="055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14327" y="2227187"/>
            <a:ext cx="3129673" cy="1005578"/>
          </a:xfrm>
          <a:prstGeom prst="rect">
            <a:avLst/>
          </a:prstGeom>
          <a:solidFill>
            <a:srgbClr val="01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481021" y="2094778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481021" y="325235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2468686" y="4403059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481021" y="328137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 bwMode="auto">
          <a:xfrm>
            <a:off x="2603633" y="4537124"/>
            <a:ext cx="488822" cy="503107"/>
            <a:chOff x="808" y="390"/>
            <a:chExt cx="308" cy="317"/>
          </a:xfrm>
          <a:solidFill>
            <a:schemeClr val="accent2"/>
          </a:solidFill>
        </p:grpSpPr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880" y="451"/>
              <a:ext cx="165" cy="256"/>
            </a:xfrm>
            <a:custGeom>
              <a:avLst/>
              <a:gdLst>
                <a:gd name="T0" fmla="*/ 659 w 1813"/>
                <a:gd name="T1" fmla="*/ 1252 h 2816"/>
                <a:gd name="T2" fmla="*/ 673 w 1813"/>
                <a:gd name="T3" fmla="*/ 1286 h 2816"/>
                <a:gd name="T4" fmla="*/ 744 w 1813"/>
                <a:gd name="T5" fmla="*/ 1803 h 2816"/>
                <a:gd name="T6" fmla="*/ 774 w 1813"/>
                <a:gd name="T7" fmla="*/ 1819 h 2816"/>
                <a:gd name="T8" fmla="*/ 1243 w 1813"/>
                <a:gd name="T9" fmla="*/ 1159 h 2816"/>
                <a:gd name="T10" fmla="*/ 957 w 1813"/>
                <a:gd name="T11" fmla="*/ 1137 h 2816"/>
                <a:gd name="T12" fmla="*/ 1250 w 1813"/>
                <a:gd name="T13" fmla="*/ 585 h 2816"/>
                <a:gd name="T14" fmla="*/ 907 w 1813"/>
                <a:gd name="T15" fmla="*/ 0 h 2816"/>
                <a:gd name="T16" fmla="*/ 1276 w 1813"/>
                <a:gd name="T17" fmla="*/ 79 h 2816"/>
                <a:gd name="T18" fmla="*/ 1573 w 1813"/>
                <a:gd name="T19" fmla="*/ 294 h 2816"/>
                <a:gd name="T20" fmla="*/ 1762 w 1813"/>
                <a:gd name="T21" fmla="*/ 608 h 2816"/>
                <a:gd name="T22" fmla="*/ 1809 w 1813"/>
                <a:gd name="T23" fmla="*/ 989 h 2816"/>
                <a:gd name="T24" fmla="*/ 1720 w 1813"/>
                <a:gd name="T25" fmla="*/ 1356 h 2816"/>
                <a:gd name="T26" fmla="*/ 1558 w 1813"/>
                <a:gd name="T27" fmla="*/ 1672 h 2816"/>
                <a:gd name="T28" fmla="*/ 1411 w 1813"/>
                <a:gd name="T29" fmla="*/ 1914 h 2816"/>
                <a:gd name="T30" fmla="*/ 1326 w 1813"/>
                <a:gd name="T31" fmla="*/ 2101 h 2816"/>
                <a:gd name="T32" fmla="*/ 1320 w 1813"/>
                <a:gd name="T33" fmla="*/ 2311 h 2816"/>
                <a:gd name="T34" fmla="*/ 1277 w 1813"/>
                <a:gd name="T35" fmla="*/ 2372 h 2816"/>
                <a:gd name="T36" fmla="*/ 1127 w 1813"/>
                <a:gd name="T37" fmla="*/ 2401 h 2816"/>
                <a:gd name="T38" fmla="*/ 946 w 1813"/>
                <a:gd name="T39" fmla="*/ 2415 h 2816"/>
                <a:gd name="T40" fmla="*/ 812 w 1813"/>
                <a:gd name="T41" fmla="*/ 2418 h 2816"/>
                <a:gd name="T42" fmla="*/ 797 w 1813"/>
                <a:gd name="T43" fmla="*/ 2418 h 2816"/>
                <a:gd name="T44" fmla="*/ 917 w 1813"/>
                <a:gd name="T45" fmla="*/ 2421 h 2816"/>
                <a:gd name="T46" fmla="*/ 1101 w 1813"/>
                <a:gd name="T47" fmla="*/ 2434 h 2816"/>
                <a:gd name="T48" fmla="*/ 1278 w 1813"/>
                <a:gd name="T49" fmla="*/ 2462 h 2816"/>
                <a:gd name="T50" fmla="*/ 1375 w 1813"/>
                <a:gd name="T51" fmla="*/ 2512 h 2816"/>
                <a:gd name="T52" fmla="*/ 1333 w 1813"/>
                <a:gd name="T53" fmla="*/ 2573 h 2816"/>
                <a:gd name="T54" fmla="*/ 1186 w 1813"/>
                <a:gd name="T55" fmla="*/ 2609 h 2816"/>
                <a:gd name="T56" fmla="*/ 1005 w 1813"/>
                <a:gd name="T57" fmla="*/ 2628 h 2816"/>
                <a:gd name="T58" fmla="*/ 969 w 1813"/>
                <a:gd name="T59" fmla="*/ 2632 h 2816"/>
                <a:gd name="T60" fmla="*/ 1139 w 1813"/>
                <a:gd name="T61" fmla="*/ 2642 h 2816"/>
                <a:gd name="T62" fmla="*/ 1279 w 1813"/>
                <a:gd name="T63" fmla="*/ 2673 h 2816"/>
                <a:gd name="T64" fmla="*/ 1321 w 1813"/>
                <a:gd name="T65" fmla="*/ 2742 h 2816"/>
                <a:gd name="T66" fmla="*/ 1251 w 1813"/>
                <a:gd name="T67" fmla="*/ 2813 h 2816"/>
                <a:gd name="T68" fmla="*/ 524 w 1813"/>
                <a:gd name="T69" fmla="*/ 2795 h 2816"/>
                <a:gd name="T70" fmla="*/ 491 w 1813"/>
                <a:gd name="T71" fmla="*/ 2707 h 2816"/>
                <a:gd name="T72" fmla="*/ 534 w 1813"/>
                <a:gd name="T73" fmla="*/ 2657 h 2816"/>
                <a:gd name="T74" fmla="*/ 524 w 1813"/>
                <a:gd name="T75" fmla="*/ 2608 h 2816"/>
                <a:gd name="T76" fmla="*/ 454 w 1813"/>
                <a:gd name="T77" fmla="*/ 2565 h 2816"/>
                <a:gd name="T78" fmla="*/ 443 w 1813"/>
                <a:gd name="T79" fmla="*/ 2497 h 2816"/>
                <a:gd name="T80" fmla="*/ 506 w 1813"/>
                <a:gd name="T81" fmla="*/ 2450 h 2816"/>
                <a:gd name="T82" fmla="*/ 536 w 1813"/>
                <a:gd name="T83" fmla="*/ 2406 h 2816"/>
                <a:gd name="T84" fmla="*/ 496 w 1813"/>
                <a:gd name="T85" fmla="*/ 2358 h 2816"/>
                <a:gd name="T86" fmla="*/ 501 w 1813"/>
                <a:gd name="T87" fmla="*/ 2281 h 2816"/>
                <a:gd name="T88" fmla="*/ 459 w 1813"/>
                <a:gd name="T89" fmla="*/ 2027 h 2816"/>
                <a:gd name="T90" fmla="*/ 345 w 1813"/>
                <a:gd name="T91" fmla="*/ 1817 h 2816"/>
                <a:gd name="T92" fmla="*/ 184 w 1813"/>
                <a:gd name="T93" fmla="*/ 1538 h 2816"/>
                <a:gd name="T94" fmla="*/ 43 w 1813"/>
                <a:gd name="T95" fmla="*/ 1205 h 2816"/>
                <a:gd name="T96" fmla="*/ 3 w 1813"/>
                <a:gd name="T97" fmla="*/ 831 h 2816"/>
                <a:gd name="T98" fmla="*/ 111 w 1813"/>
                <a:gd name="T99" fmla="*/ 473 h 2816"/>
                <a:gd name="T100" fmla="*/ 348 w 1813"/>
                <a:gd name="T101" fmla="*/ 194 h 2816"/>
                <a:gd name="T102" fmla="*/ 677 w 1813"/>
                <a:gd name="T103" fmla="*/ 30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13" h="2816">
                  <a:moveTo>
                    <a:pt x="989" y="580"/>
                  </a:moveTo>
                  <a:lnTo>
                    <a:pt x="979" y="581"/>
                  </a:lnTo>
                  <a:lnTo>
                    <a:pt x="972" y="586"/>
                  </a:lnTo>
                  <a:lnTo>
                    <a:pt x="966" y="594"/>
                  </a:lnTo>
                  <a:lnTo>
                    <a:pt x="659" y="1252"/>
                  </a:lnTo>
                  <a:lnTo>
                    <a:pt x="657" y="1259"/>
                  </a:lnTo>
                  <a:lnTo>
                    <a:pt x="657" y="1268"/>
                  </a:lnTo>
                  <a:lnTo>
                    <a:pt x="660" y="1275"/>
                  </a:lnTo>
                  <a:lnTo>
                    <a:pt x="667" y="1282"/>
                  </a:lnTo>
                  <a:lnTo>
                    <a:pt x="673" y="1286"/>
                  </a:lnTo>
                  <a:lnTo>
                    <a:pt x="681" y="1287"/>
                  </a:lnTo>
                  <a:lnTo>
                    <a:pt x="947" y="1288"/>
                  </a:lnTo>
                  <a:lnTo>
                    <a:pt x="744" y="1786"/>
                  </a:lnTo>
                  <a:lnTo>
                    <a:pt x="743" y="1795"/>
                  </a:lnTo>
                  <a:lnTo>
                    <a:pt x="744" y="1803"/>
                  </a:lnTo>
                  <a:lnTo>
                    <a:pt x="748" y="1812"/>
                  </a:lnTo>
                  <a:lnTo>
                    <a:pt x="755" y="1817"/>
                  </a:lnTo>
                  <a:lnTo>
                    <a:pt x="761" y="1819"/>
                  </a:lnTo>
                  <a:lnTo>
                    <a:pt x="767" y="1820"/>
                  </a:lnTo>
                  <a:lnTo>
                    <a:pt x="774" y="1819"/>
                  </a:lnTo>
                  <a:lnTo>
                    <a:pt x="781" y="1815"/>
                  </a:lnTo>
                  <a:lnTo>
                    <a:pt x="786" y="1809"/>
                  </a:lnTo>
                  <a:lnTo>
                    <a:pt x="1238" y="1176"/>
                  </a:lnTo>
                  <a:lnTo>
                    <a:pt x="1242" y="1168"/>
                  </a:lnTo>
                  <a:lnTo>
                    <a:pt x="1243" y="1159"/>
                  </a:lnTo>
                  <a:lnTo>
                    <a:pt x="1240" y="1150"/>
                  </a:lnTo>
                  <a:lnTo>
                    <a:pt x="1235" y="1144"/>
                  </a:lnTo>
                  <a:lnTo>
                    <a:pt x="1227" y="1138"/>
                  </a:lnTo>
                  <a:lnTo>
                    <a:pt x="1219" y="1137"/>
                  </a:lnTo>
                  <a:lnTo>
                    <a:pt x="957" y="1137"/>
                  </a:lnTo>
                  <a:lnTo>
                    <a:pt x="1255" y="616"/>
                  </a:lnTo>
                  <a:lnTo>
                    <a:pt x="1258" y="608"/>
                  </a:lnTo>
                  <a:lnTo>
                    <a:pt x="1258" y="600"/>
                  </a:lnTo>
                  <a:lnTo>
                    <a:pt x="1255" y="591"/>
                  </a:lnTo>
                  <a:lnTo>
                    <a:pt x="1250" y="585"/>
                  </a:lnTo>
                  <a:lnTo>
                    <a:pt x="1242" y="581"/>
                  </a:lnTo>
                  <a:lnTo>
                    <a:pt x="1234" y="580"/>
                  </a:lnTo>
                  <a:lnTo>
                    <a:pt x="989" y="580"/>
                  </a:lnTo>
                  <a:close/>
                  <a:moveTo>
                    <a:pt x="905" y="0"/>
                  </a:moveTo>
                  <a:lnTo>
                    <a:pt x="907" y="0"/>
                  </a:lnTo>
                  <a:lnTo>
                    <a:pt x="985" y="4"/>
                  </a:lnTo>
                  <a:lnTo>
                    <a:pt x="1062" y="14"/>
                  </a:lnTo>
                  <a:lnTo>
                    <a:pt x="1135" y="30"/>
                  </a:lnTo>
                  <a:lnTo>
                    <a:pt x="1207" y="52"/>
                  </a:lnTo>
                  <a:lnTo>
                    <a:pt x="1276" y="79"/>
                  </a:lnTo>
                  <a:lnTo>
                    <a:pt x="1343" y="112"/>
                  </a:lnTo>
                  <a:lnTo>
                    <a:pt x="1405" y="151"/>
                  </a:lnTo>
                  <a:lnTo>
                    <a:pt x="1465" y="194"/>
                  </a:lnTo>
                  <a:lnTo>
                    <a:pt x="1521" y="242"/>
                  </a:lnTo>
                  <a:lnTo>
                    <a:pt x="1573" y="294"/>
                  </a:lnTo>
                  <a:lnTo>
                    <a:pt x="1620" y="350"/>
                  </a:lnTo>
                  <a:lnTo>
                    <a:pt x="1663" y="409"/>
                  </a:lnTo>
                  <a:lnTo>
                    <a:pt x="1701" y="473"/>
                  </a:lnTo>
                  <a:lnTo>
                    <a:pt x="1734" y="538"/>
                  </a:lnTo>
                  <a:lnTo>
                    <a:pt x="1762" y="608"/>
                  </a:lnTo>
                  <a:lnTo>
                    <a:pt x="1783" y="681"/>
                  </a:lnTo>
                  <a:lnTo>
                    <a:pt x="1800" y="755"/>
                  </a:lnTo>
                  <a:lnTo>
                    <a:pt x="1809" y="831"/>
                  </a:lnTo>
                  <a:lnTo>
                    <a:pt x="1813" y="909"/>
                  </a:lnTo>
                  <a:lnTo>
                    <a:pt x="1809" y="989"/>
                  </a:lnTo>
                  <a:lnTo>
                    <a:pt x="1801" y="1066"/>
                  </a:lnTo>
                  <a:lnTo>
                    <a:pt x="1786" y="1142"/>
                  </a:lnTo>
                  <a:lnTo>
                    <a:pt x="1768" y="1215"/>
                  </a:lnTo>
                  <a:lnTo>
                    <a:pt x="1745" y="1286"/>
                  </a:lnTo>
                  <a:lnTo>
                    <a:pt x="1720" y="1356"/>
                  </a:lnTo>
                  <a:lnTo>
                    <a:pt x="1690" y="1423"/>
                  </a:lnTo>
                  <a:lnTo>
                    <a:pt x="1659" y="1488"/>
                  </a:lnTo>
                  <a:lnTo>
                    <a:pt x="1627" y="1551"/>
                  </a:lnTo>
                  <a:lnTo>
                    <a:pt x="1593" y="1612"/>
                  </a:lnTo>
                  <a:lnTo>
                    <a:pt x="1558" y="1672"/>
                  </a:lnTo>
                  <a:lnTo>
                    <a:pt x="1524" y="1729"/>
                  </a:lnTo>
                  <a:lnTo>
                    <a:pt x="1490" y="1784"/>
                  </a:lnTo>
                  <a:lnTo>
                    <a:pt x="1463" y="1828"/>
                  </a:lnTo>
                  <a:lnTo>
                    <a:pt x="1437" y="1872"/>
                  </a:lnTo>
                  <a:lnTo>
                    <a:pt x="1411" y="1914"/>
                  </a:lnTo>
                  <a:lnTo>
                    <a:pt x="1389" y="1956"/>
                  </a:lnTo>
                  <a:lnTo>
                    <a:pt x="1368" y="1995"/>
                  </a:lnTo>
                  <a:lnTo>
                    <a:pt x="1351" y="2032"/>
                  </a:lnTo>
                  <a:lnTo>
                    <a:pt x="1336" y="2067"/>
                  </a:lnTo>
                  <a:lnTo>
                    <a:pt x="1326" y="2101"/>
                  </a:lnTo>
                  <a:lnTo>
                    <a:pt x="1318" y="2132"/>
                  </a:lnTo>
                  <a:lnTo>
                    <a:pt x="1316" y="2161"/>
                  </a:lnTo>
                  <a:lnTo>
                    <a:pt x="1312" y="2281"/>
                  </a:lnTo>
                  <a:lnTo>
                    <a:pt x="1312" y="2289"/>
                  </a:lnTo>
                  <a:lnTo>
                    <a:pt x="1320" y="2311"/>
                  </a:lnTo>
                  <a:lnTo>
                    <a:pt x="1323" y="2334"/>
                  </a:lnTo>
                  <a:lnTo>
                    <a:pt x="1320" y="2346"/>
                  </a:lnTo>
                  <a:lnTo>
                    <a:pt x="1311" y="2355"/>
                  </a:lnTo>
                  <a:lnTo>
                    <a:pt x="1296" y="2365"/>
                  </a:lnTo>
                  <a:lnTo>
                    <a:pt x="1277" y="2372"/>
                  </a:lnTo>
                  <a:lnTo>
                    <a:pt x="1253" y="2380"/>
                  </a:lnTo>
                  <a:lnTo>
                    <a:pt x="1225" y="2386"/>
                  </a:lnTo>
                  <a:lnTo>
                    <a:pt x="1195" y="2392"/>
                  </a:lnTo>
                  <a:lnTo>
                    <a:pt x="1162" y="2397"/>
                  </a:lnTo>
                  <a:lnTo>
                    <a:pt x="1127" y="2401"/>
                  </a:lnTo>
                  <a:lnTo>
                    <a:pt x="1091" y="2405"/>
                  </a:lnTo>
                  <a:lnTo>
                    <a:pt x="1054" y="2408"/>
                  </a:lnTo>
                  <a:lnTo>
                    <a:pt x="1017" y="2410"/>
                  </a:lnTo>
                  <a:lnTo>
                    <a:pt x="981" y="2413"/>
                  </a:lnTo>
                  <a:lnTo>
                    <a:pt x="946" y="2415"/>
                  </a:lnTo>
                  <a:lnTo>
                    <a:pt x="914" y="2416"/>
                  </a:lnTo>
                  <a:lnTo>
                    <a:pt x="883" y="2417"/>
                  </a:lnTo>
                  <a:lnTo>
                    <a:pt x="856" y="2417"/>
                  </a:lnTo>
                  <a:lnTo>
                    <a:pt x="832" y="2418"/>
                  </a:lnTo>
                  <a:lnTo>
                    <a:pt x="812" y="2418"/>
                  </a:lnTo>
                  <a:lnTo>
                    <a:pt x="797" y="2418"/>
                  </a:lnTo>
                  <a:lnTo>
                    <a:pt x="788" y="2418"/>
                  </a:lnTo>
                  <a:lnTo>
                    <a:pt x="785" y="2418"/>
                  </a:lnTo>
                  <a:lnTo>
                    <a:pt x="788" y="2418"/>
                  </a:lnTo>
                  <a:lnTo>
                    <a:pt x="797" y="2418"/>
                  </a:lnTo>
                  <a:lnTo>
                    <a:pt x="812" y="2418"/>
                  </a:lnTo>
                  <a:lnTo>
                    <a:pt x="832" y="2419"/>
                  </a:lnTo>
                  <a:lnTo>
                    <a:pt x="857" y="2419"/>
                  </a:lnTo>
                  <a:lnTo>
                    <a:pt x="885" y="2420"/>
                  </a:lnTo>
                  <a:lnTo>
                    <a:pt x="917" y="2421"/>
                  </a:lnTo>
                  <a:lnTo>
                    <a:pt x="951" y="2423"/>
                  </a:lnTo>
                  <a:lnTo>
                    <a:pt x="987" y="2424"/>
                  </a:lnTo>
                  <a:lnTo>
                    <a:pt x="1024" y="2427"/>
                  </a:lnTo>
                  <a:lnTo>
                    <a:pt x="1063" y="2431"/>
                  </a:lnTo>
                  <a:lnTo>
                    <a:pt x="1101" y="2434"/>
                  </a:lnTo>
                  <a:lnTo>
                    <a:pt x="1140" y="2438"/>
                  </a:lnTo>
                  <a:lnTo>
                    <a:pt x="1177" y="2443"/>
                  </a:lnTo>
                  <a:lnTo>
                    <a:pt x="1213" y="2449"/>
                  </a:lnTo>
                  <a:lnTo>
                    <a:pt x="1246" y="2455"/>
                  </a:lnTo>
                  <a:lnTo>
                    <a:pt x="1278" y="2462"/>
                  </a:lnTo>
                  <a:lnTo>
                    <a:pt x="1307" y="2470"/>
                  </a:lnTo>
                  <a:lnTo>
                    <a:pt x="1331" y="2479"/>
                  </a:lnTo>
                  <a:lnTo>
                    <a:pt x="1351" y="2489"/>
                  </a:lnTo>
                  <a:lnTo>
                    <a:pt x="1366" y="2501"/>
                  </a:lnTo>
                  <a:lnTo>
                    <a:pt x="1375" y="2512"/>
                  </a:lnTo>
                  <a:lnTo>
                    <a:pt x="1378" y="2526"/>
                  </a:lnTo>
                  <a:lnTo>
                    <a:pt x="1375" y="2539"/>
                  </a:lnTo>
                  <a:lnTo>
                    <a:pt x="1366" y="2551"/>
                  </a:lnTo>
                  <a:lnTo>
                    <a:pt x="1352" y="2563"/>
                  </a:lnTo>
                  <a:lnTo>
                    <a:pt x="1333" y="2573"/>
                  </a:lnTo>
                  <a:lnTo>
                    <a:pt x="1310" y="2582"/>
                  </a:lnTo>
                  <a:lnTo>
                    <a:pt x="1282" y="2590"/>
                  </a:lnTo>
                  <a:lnTo>
                    <a:pt x="1253" y="2597"/>
                  </a:lnTo>
                  <a:lnTo>
                    <a:pt x="1220" y="2603"/>
                  </a:lnTo>
                  <a:lnTo>
                    <a:pt x="1186" y="2609"/>
                  </a:lnTo>
                  <a:lnTo>
                    <a:pt x="1150" y="2614"/>
                  </a:lnTo>
                  <a:lnTo>
                    <a:pt x="1114" y="2618"/>
                  </a:lnTo>
                  <a:lnTo>
                    <a:pt x="1077" y="2621"/>
                  </a:lnTo>
                  <a:lnTo>
                    <a:pt x="1040" y="2625"/>
                  </a:lnTo>
                  <a:lnTo>
                    <a:pt x="1005" y="2628"/>
                  </a:lnTo>
                  <a:lnTo>
                    <a:pt x="971" y="2629"/>
                  </a:lnTo>
                  <a:lnTo>
                    <a:pt x="939" y="2631"/>
                  </a:lnTo>
                  <a:lnTo>
                    <a:pt x="908" y="2632"/>
                  </a:lnTo>
                  <a:lnTo>
                    <a:pt x="938" y="2632"/>
                  </a:lnTo>
                  <a:lnTo>
                    <a:pt x="969" y="2632"/>
                  </a:lnTo>
                  <a:lnTo>
                    <a:pt x="1001" y="2633"/>
                  </a:lnTo>
                  <a:lnTo>
                    <a:pt x="1035" y="2634"/>
                  </a:lnTo>
                  <a:lnTo>
                    <a:pt x="1070" y="2636"/>
                  </a:lnTo>
                  <a:lnTo>
                    <a:pt x="1105" y="2638"/>
                  </a:lnTo>
                  <a:lnTo>
                    <a:pt x="1139" y="2642"/>
                  </a:lnTo>
                  <a:lnTo>
                    <a:pt x="1171" y="2646"/>
                  </a:lnTo>
                  <a:lnTo>
                    <a:pt x="1202" y="2651"/>
                  </a:lnTo>
                  <a:lnTo>
                    <a:pt x="1232" y="2657"/>
                  </a:lnTo>
                  <a:lnTo>
                    <a:pt x="1257" y="2665"/>
                  </a:lnTo>
                  <a:lnTo>
                    <a:pt x="1279" y="2673"/>
                  </a:lnTo>
                  <a:lnTo>
                    <a:pt x="1298" y="2683"/>
                  </a:lnTo>
                  <a:lnTo>
                    <a:pt x="1312" y="2693"/>
                  </a:lnTo>
                  <a:lnTo>
                    <a:pt x="1320" y="2706"/>
                  </a:lnTo>
                  <a:lnTo>
                    <a:pt x="1323" y="2721"/>
                  </a:lnTo>
                  <a:lnTo>
                    <a:pt x="1321" y="2742"/>
                  </a:lnTo>
                  <a:lnTo>
                    <a:pt x="1314" y="2762"/>
                  </a:lnTo>
                  <a:lnTo>
                    <a:pt x="1302" y="2780"/>
                  </a:lnTo>
                  <a:lnTo>
                    <a:pt x="1288" y="2795"/>
                  </a:lnTo>
                  <a:lnTo>
                    <a:pt x="1271" y="2807"/>
                  </a:lnTo>
                  <a:lnTo>
                    <a:pt x="1251" y="2813"/>
                  </a:lnTo>
                  <a:lnTo>
                    <a:pt x="1228" y="2816"/>
                  </a:lnTo>
                  <a:lnTo>
                    <a:pt x="584" y="2816"/>
                  </a:lnTo>
                  <a:lnTo>
                    <a:pt x="562" y="2813"/>
                  </a:lnTo>
                  <a:lnTo>
                    <a:pt x="542" y="2807"/>
                  </a:lnTo>
                  <a:lnTo>
                    <a:pt x="524" y="2795"/>
                  </a:lnTo>
                  <a:lnTo>
                    <a:pt x="509" y="2780"/>
                  </a:lnTo>
                  <a:lnTo>
                    <a:pt x="499" y="2762"/>
                  </a:lnTo>
                  <a:lnTo>
                    <a:pt x="491" y="2742"/>
                  </a:lnTo>
                  <a:lnTo>
                    <a:pt x="489" y="2721"/>
                  </a:lnTo>
                  <a:lnTo>
                    <a:pt x="491" y="2707"/>
                  </a:lnTo>
                  <a:lnTo>
                    <a:pt x="498" y="2696"/>
                  </a:lnTo>
                  <a:lnTo>
                    <a:pt x="506" y="2686"/>
                  </a:lnTo>
                  <a:lnTo>
                    <a:pt x="515" y="2676"/>
                  </a:lnTo>
                  <a:lnTo>
                    <a:pt x="526" y="2667"/>
                  </a:lnTo>
                  <a:lnTo>
                    <a:pt x="534" y="2657"/>
                  </a:lnTo>
                  <a:lnTo>
                    <a:pt x="541" y="2647"/>
                  </a:lnTo>
                  <a:lnTo>
                    <a:pt x="543" y="2634"/>
                  </a:lnTo>
                  <a:lnTo>
                    <a:pt x="541" y="2625"/>
                  </a:lnTo>
                  <a:lnTo>
                    <a:pt x="533" y="2616"/>
                  </a:lnTo>
                  <a:lnTo>
                    <a:pt x="524" y="2608"/>
                  </a:lnTo>
                  <a:lnTo>
                    <a:pt x="510" y="2600"/>
                  </a:lnTo>
                  <a:lnTo>
                    <a:pt x="496" y="2593"/>
                  </a:lnTo>
                  <a:lnTo>
                    <a:pt x="482" y="2584"/>
                  </a:lnTo>
                  <a:lnTo>
                    <a:pt x="467" y="2576"/>
                  </a:lnTo>
                  <a:lnTo>
                    <a:pt x="454" y="2565"/>
                  </a:lnTo>
                  <a:lnTo>
                    <a:pt x="444" y="2555"/>
                  </a:lnTo>
                  <a:lnTo>
                    <a:pt x="436" y="2541"/>
                  </a:lnTo>
                  <a:lnTo>
                    <a:pt x="434" y="2526"/>
                  </a:lnTo>
                  <a:lnTo>
                    <a:pt x="436" y="2511"/>
                  </a:lnTo>
                  <a:lnTo>
                    <a:pt x="443" y="2497"/>
                  </a:lnTo>
                  <a:lnTo>
                    <a:pt x="453" y="2486"/>
                  </a:lnTo>
                  <a:lnTo>
                    <a:pt x="465" y="2476"/>
                  </a:lnTo>
                  <a:lnTo>
                    <a:pt x="478" y="2467"/>
                  </a:lnTo>
                  <a:lnTo>
                    <a:pt x="492" y="2458"/>
                  </a:lnTo>
                  <a:lnTo>
                    <a:pt x="506" y="2450"/>
                  </a:lnTo>
                  <a:lnTo>
                    <a:pt x="518" y="2442"/>
                  </a:lnTo>
                  <a:lnTo>
                    <a:pt x="528" y="2435"/>
                  </a:lnTo>
                  <a:lnTo>
                    <a:pt x="534" y="2426"/>
                  </a:lnTo>
                  <a:lnTo>
                    <a:pt x="538" y="2418"/>
                  </a:lnTo>
                  <a:lnTo>
                    <a:pt x="536" y="2406"/>
                  </a:lnTo>
                  <a:lnTo>
                    <a:pt x="530" y="2397"/>
                  </a:lnTo>
                  <a:lnTo>
                    <a:pt x="523" y="2387"/>
                  </a:lnTo>
                  <a:lnTo>
                    <a:pt x="513" y="2378"/>
                  </a:lnTo>
                  <a:lnTo>
                    <a:pt x="504" y="2368"/>
                  </a:lnTo>
                  <a:lnTo>
                    <a:pt x="496" y="2358"/>
                  </a:lnTo>
                  <a:lnTo>
                    <a:pt x="491" y="2347"/>
                  </a:lnTo>
                  <a:lnTo>
                    <a:pt x="489" y="2334"/>
                  </a:lnTo>
                  <a:lnTo>
                    <a:pt x="491" y="2311"/>
                  </a:lnTo>
                  <a:lnTo>
                    <a:pt x="501" y="2289"/>
                  </a:lnTo>
                  <a:lnTo>
                    <a:pt x="501" y="2281"/>
                  </a:lnTo>
                  <a:lnTo>
                    <a:pt x="495" y="2161"/>
                  </a:lnTo>
                  <a:lnTo>
                    <a:pt x="493" y="2132"/>
                  </a:lnTo>
                  <a:lnTo>
                    <a:pt x="486" y="2099"/>
                  </a:lnTo>
                  <a:lnTo>
                    <a:pt x="474" y="2064"/>
                  </a:lnTo>
                  <a:lnTo>
                    <a:pt x="459" y="2027"/>
                  </a:lnTo>
                  <a:lnTo>
                    <a:pt x="442" y="1987"/>
                  </a:lnTo>
                  <a:lnTo>
                    <a:pt x="420" y="1946"/>
                  </a:lnTo>
                  <a:lnTo>
                    <a:pt x="397" y="1904"/>
                  </a:lnTo>
                  <a:lnTo>
                    <a:pt x="372" y="1860"/>
                  </a:lnTo>
                  <a:lnTo>
                    <a:pt x="345" y="1817"/>
                  </a:lnTo>
                  <a:lnTo>
                    <a:pt x="318" y="1771"/>
                  </a:lnTo>
                  <a:lnTo>
                    <a:pt x="285" y="1716"/>
                  </a:lnTo>
                  <a:lnTo>
                    <a:pt x="251" y="1659"/>
                  </a:lnTo>
                  <a:lnTo>
                    <a:pt x="217" y="1600"/>
                  </a:lnTo>
                  <a:lnTo>
                    <a:pt x="184" y="1538"/>
                  </a:lnTo>
                  <a:lnTo>
                    <a:pt x="151" y="1474"/>
                  </a:lnTo>
                  <a:lnTo>
                    <a:pt x="120" y="1410"/>
                  </a:lnTo>
                  <a:lnTo>
                    <a:pt x="92" y="1343"/>
                  </a:lnTo>
                  <a:lnTo>
                    <a:pt x="66" y="1275"/>
                  </a:lnTo>
                  <a:lnTo>
                    <a:pt x="43" y="1205"/>
                  </a:lnTo>
                  <a:lnTo>
                    <a:pt x="25" y="1133"/>
                  </a:lnTo>
                  <a:lnTo>
                    <a:pt x="12" y="1060"/>
                  </a:lnTo>
                  <a:lnTo>
                    <a:pt x="2" y="986"/>
                  </a:lnTo>
                  <a:lnTo>
                    <a:pt x="0" y="909"/>
                  </a:lnTo>
                  <a:lnTo>
                    <a:pt x="3" y="831"/>
                  </a:lnTo>
                  <a:lnTo>
                    <a:pt x="13" y="755"/>
                  </a:lnTo>
                  <a:lnTo>
                    <a:pt x="29" y="681"/>
                  </a:lnTo>
                  <a:lnTo>
                    <a:pt x="51" y="608"/>
                  </a:lnTo>
                  <a:lnTo>
                    <a:pt x="78" y="538"/>
                  </a:lnTo>
                  <a:lnTo>
                    <a:pt x="111" y="473"/>
                  </a:lnTo>
                  <a:lnTo>
                    <a:pt x="149" y="409"/>
                  </a:lnTo>
                  <a:lnTo>
                    <a:pt x="192" y="350"/>
                  </a:lnTo>
                  <a:lnTo>
                    <a:pt x="240" y="294"/>
                  </a:lnTo>
                  <a:lnTo>
                    <a:pt x="292" y="242"/>
                  </a:lnTo>
                  <a:lnTo>
                    <a:pt x="348" y="194"/>
                  </a:lnTo>
                  <a:lnTo>
                    <a:pt x="407" y="151"/>
                  </a:lnTo>
                  <a:lnTo>
                    <a:pt x="470" y="112"/>
                  </a:lnTo>
                  <a:lnTo>
                    <a:pt x="536" y="79"/>
                  </a:lnTo>
                  <a:lnTo>
                    <a:pt x="605" y="52"/>
                  </a:lnTo>
                  <a:lnTo>
                    <a:pt x="677" y="30"/>
                  </a:lnTo>
                  <a:lnTo>
                    <a:pt x="751" y="14"/>
                  </a:lnTo>
                  <a:lnTo>
                    <a:pt x="827" y="4"/>
                  </a:lnTo>
                  <a:lnTo>
                    <a:pt x="9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002" y="390"/>
              <a:ext cx="40" cy="58"/>
            </a:xfrm>
            <a:custGeom>
              <a:avLst/>
              <a:gdLst>
                <a:gd name="T0" fmla="*/ 318 w 442"/>
                <a:gd name="T1" fmla="*/ 0 h 640"/>
                <a:gd name="T2" fmla="*/ 344 w 442"/>
                <a:gd name="T3" fmla="*/ 4 h 640"/>
                <a:gd name="T4" fmla="*/ 369 w 442"/>
                <a:gd name="T5" fmla="*/ 13 h 640"/>
                <a:gd name="T6" fmla="*/ 391 w 442"/>
                <a:gd name="T7" fmla="*/ 27 h 640"/>
                <a:gd name="T8" fmla="*/ 409 w 442"/>
                <a:gd name="T9" fmla="*/ 45 h 640"/>
                <a:gd name="T10" fmla="*/ 424 w 442"/>
                <a:gd name="T11" fmla="*/ 65 h 640"/>
                <a:gd name="T12" fmla="*/ 435 w 442"/>
                <a:gd name="T13" fmla="*/ 87 h 640"/>
                <a:gd name="T14" fmla="*/ 441 w 442"/>
                <a:gd name="T15" fmla="*/ 111 h 640"/>
                <a:gd name="T16" fmla="*/ 442 w 442"/>
                <a:gd name="T17" fmla="*/ 137 h 640"/>
                <a:gd name="T18" fmla="*/ 438 w 442"/>
                <a:gd name="T19" fmla="*/ 162 h 640"/>
                <a:gd name="T20" fmla="*/ 429 w 442"/>
                <a:gd name="T21" fmla="*/ 187 h 640"/>
                <a:gd name="T22" fmla="*/ 246 w 442"/>
                <a:gd name="T23" fmla="*/ 566 h 640"/>
                <a:gd name="T24" fmla="*/ 233 w 442"/>
                <a:gd name="T25" fmla="*/ 588 h 640"/>
                <a:gd name="T26" fmla="*/ 216 w 442"/>
                <a:gd name="T27" fmla="*/ 607 h 640"/>
                <a:gd name="T28" fmla="*/ 197 w 442"/>
                <a:gd name="T29" fmla="*/ 620 h 640"/>
                <a:gd name="T30" fmla="*/ 176 w 442"/>
                <a:gd name="T31" fmla="*/ 631 h 640"/>
                <a:gd name="T32" fmla="*/ 153 w 442"/>
                <a:gd name="T33" fmla="*/ 637 h 640"/>
                <a:gd name="T34" fmla="*/ 129 w 442"/>
                <a:gd name="T35" fmla="*/ 640 h 640"/>
                <a:gd name="T36" fmla="*/ 101 w 442"/>
                <a:gd name="T37" fmla="*/ 636 h 640"/>
                <a:gd name="T38" fmla="*/ 73 w 442"/>
                <a:gd name="T39" fmla="*/ 627 h 640"/>
                <a:gd name="T40" fmla="*/ 50 w 442"/>
                <a:gd name="T41" fmla="*/ 613 h 640"/>
                <a:gd name="T42" fmla="*/ 32 w 442"/>
                <a:gd name="T43" fmla="*/ 596 h 640"/>
                <a:gd name="T44" fmla="*/ 17 w 442"/>
                <a:gd name="T45" fmla="*/ 576 h 640"/>
                <a:gd name="T46" fmla="*/ 7 w 442"/>
                <a:gd name="T47" fmla="*/ 552 h 640"/>
                <a:gd name="T48" fmla="*/ 2 w 442"/>
                <a:gd name="T49" fmla="*/ 528 h 640"/>
                <a:gd name="T50" fmla="*/ 0 w 442"/>
                <a:gd name="T51" fmla="*/ 504 h 640"/>
                <a:gd name="T52" fmla="*/ 4 w 442"/>
                <a:gd name="T53" fmla="*/ 478 h 640"/>
                <a:gd name="T54" fmla="*/ 13 w 442"/>
                <a:gd name="T55" fmla="*/ 454 h 640"/>
                <a:gd name="T56" fmla="*/ 196 w 442"/>
                <a:gd name="T57" fmla="*/ 73 h 640"/>
                <a:gd name="T58" fmla="*/ 210 w 442"/>
                <a:gd name="T59" fmla="*/ 51 h 640"/>
                <a:gd name="T60" fmla="*/ 227 w 442"/>
                <a:gd name="T61" fmla="*/ 32 h 640"/>
                <a:gd name="T62" fmla="*/ 248 w 442"/>
                <a:gd name="T63" fmla="*/ 18 h 640"/>
                <a:gd name="T64" fmla="*/ 270 w 442"/>
                <a:gd name="T65" fmla="*/ 8 h 640"/>
                <a:gd name="T66" fmla="*/ 294 w 442"/>
                <a:gd name="T67" fmla="*/ 1 h 640"/>
                <a:gd name="T68" fmla="*/ 318 w 442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2" h="640">
                  <a:moveTo>
                    <a:pt x="318" y="0"/>
                  </a:moveTo>
                  <a:lnTo>
                    <a:pt x="344" y="4"/>
                  </a:lnTo>
                  <a:lnTo>
                    <a:pt x="369" y="13"/>
                  </a:lnTo>
                  <a:lnTo>
                    <a:pt x="391" y="27"/>
                  </a:lnTo>
                  <a:lnTo>
                    <a:pt x="409" y="45"/>
                  </a:lnTo>
                  <a:lnTo>
                    <a:pt x="424" y="65"/>
                  </a:lnTo>
                  <a:lnTo>
                    <a:pt x="435" y="87"/>
                  </a:lnTo>
                  <a:lnTo>
                    <a:pt x="441" y="111"/>
                  </a:lnTo>
                  <a:lnTo>
                    <a:pt x="442" y="137"/>
                  </a:lnTo>
                  <a:lnTo>
                    <a:pt x="438" y="162"/>
                  </a:lnTo>
                  <a:lnTo>
                    <a:pt x="429" y="187"/>
                  </a:lnTo>
                  <a:lnTo>
                    <a:pt x="246" y="566"/>
                  </a:lnTo>
                  <a:lnTo>
                    <a:pt x="233" y="588"/>
                  </a:lnTo>
                  <a:lnTo>
                    <a:pt x="216" y="607"/>
                  </a:lnTo>
                  <a:lnTo>
                    <a:pt x="197" y="620"/>
                  </a:lnTo>
                  <a:lnTo>
                    <a:pt x="176" y="631"/>
                  </a:lnTo>
                  <a:lnTo>
                    <a:pt x="153" y="637"/>
                  </a:lnTo>
                  <a:lnTo>
                    <a:pt x="129" y="640"/>
                  </a:lnTo>
                  <a:lnTo>
                    <a:pt x="101" y="636"/>
                  </a:lnTo>
                  <a:lnTo>
                    <a:pt x="73" y="627"/>
                  </a:lnTo>
                  <a:lnTo>
                    <a:pt x="50" y="613"/>
                  </a:lnTo>
                  <a:lnTo>
                    <a:pt x="32" y="596"/>
                  </a:lnTo>
                  <a:lnTo>
                    <a:pt x="17" y="576"/>
                  </a:lnTo>
                  <a:lnTo>
                    <a:pt x="7" y="552"/>
                  </a:lnTo>
                  <a:lnTo>
                    <a:pt x="2" y="528"/>
                  </a:lnTo>
                  <a:lnTo>
                    <a:pt x="0" y="504"/>
                  </a:lnTo>
                  <a:lnTo>
                    <a:pt x="4" y="478"/>
                  </a:lnTo>
                  <a:lnTo>
                    <a:pt x="13" y="454"/>
                  </a:lnTo>
                  <a:lnTo>
                    <a:pt x="196" y="73"/>
                  </a:lnTo>
                  <a:lnTo>
                    <a:pt x="210" y="51"/>
                  </a:lnTo>
                  <a:lnTo>
                    <a:pt x="227" y="32"/>
                  </a:lnTo>
                  <a:lnTo>
                    <a:pt x="248" y="18"/>
                  </a:lnTo>
                  <a:lnTo>
                    <a:pt x="270" y="8"/>
                  </a:lnTo>
                  <a:lnTo>
                    <a:pt x="294" y="1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882" y="390"/>
              <a:ext cx="40" cy="58"/>
            </a:xfrm>
            <a:custGeom>
              <a:avLst/>
              <a:gdLst>
                <a:gd name="T0" fmla="*/ 123 w 442"/>
                <a:gd name="T1" fmla="*/ 0 h 640"/>
                <a:gd name="T2" fmla="*/ 148 w 442"/>
                <a:gd name="T3" fmla="*/ 1 h 640"/>
                <a:gd name="T4" fmla="*/ 173 w 442"/>
                <a:gd name="T5" fmla="*/ 8 h 640"/>
                <a:gd name="T6" fmla="*/ 195 w 442"/>
                <a:gd name="T7" fmla="*/ 18 h 640"/>
                <a:gd name="T8" fmla="*/ 215 w 442"/>
                <a:gd name="T9" fmla="*/ 32 h 640"/>
                <a:gd name="T10" fmla="*/ 233 w 442"/>
                <a:gd name="T11" fmla="*/ 51 h 640"/>
                <a:gd name="T12" fmla="*/ 247 w 442"/>
                <a:gd name="T13" fmla="*/ 73 h 640"/>
                <a:gd name="T14" fmla="*/ 429 w 442"/>
                <a:gd name="T15" fmla="*/ 454 h 640"/>
                <a:gd name="T16" fmla="*/ 439 w 442"/>
                <a:gd name="T17" fmla="*/ 478 h 640"/>
                <a:gd name="T18" fmla="*/ 442 w 442"/>
                <a:gd name="T19" fmla="*/ 504 h 640"/>
                <a:gd name="T20" fmla="*/ 441 w 442"/>
                <a:gd name="T21" fmla="*/ 528 h 640"/>
                <a:gd name="T22" fmla="*/ 436 w 442"/>
                <a:gd name="T23" fmla="*/ 552 h 640"/>
                <a:gd name="T24" fmla="*/ 425 w 442"/>
                <a:gd name="T25" fmla="*/ 576 h 640"/>
                <a:gd name="T26" fmla="*/ 410 w 442"/>
                <a:gd name="T27" fmla="*/ 596 h 640"/>
                <a:gd name="T28" fmla="*/ 391 w 442"/>
                <a:gd name="T29" fmla="*/ 613 h 640"/>
                <a:gd name="T30" fmla="*/ 369 w 442"/>
                <a:gd name="T31" fmla="*/ 627 h 640"/>
                <a:gd name="T32" fmla="*/ 351 w 442"/>
                <a:gd name="T33" fmla="*/ 634 h 640"/>
                <a:gd name="T34" fmla="*/ 332 w 442"/>
                <a:gd name="T35" fmla="*/ 638 h 640"/>
                <a:gd name="T36" fmla="*/ 313 w 442"/>
                <a:gd name="T37" fmla="*/ 640 h 640"/>
                <a:gd name="T38" fmla="*/ 289 w 442"/>
                <a:gd name="T39" fmla="*/ 637 h 640"/>
                <a:gd name="T40" fmla="*/ 267 w 442"/>
                <a:gd name="T41" fmla="*/ 631 h 640"/>
                <a:gd name="T42" fmla="*/ 244 w 442"/>
                <a:gd name="T43" fmla="*/ 620 h 640"/>
                <a:gd name="T44" fmla="*/ 225 w 442"/>
                <a:gd name="T45" fmla="*/ 607 h 640"/>
                <a:gd name="T46" fmla="*/ 210 w 442"/>
                <a:gd name="T47" fmla="*/ 588 h 640"/>
                <a:gd name="T48" fmla="*/ 196 w 442"/>
                <a:gd name="T49" fmla="*/ 566 h 640"/>
                <a:gd name="T50" fmla="*/ 13 w 442"/>
                <a:gd name="T51" fmla="*/ 187 h 640"/>
                <a:gd name="T52" fmla="*/ 5 w 442"/>
                <a:gd name="T53" fmla="*/ 162 h 640"/>
                <a:gd name="T54" fmla="*/ 0 w 442"/>
                <a:gd name="T55" fmla="*/ 137 h 640"/>
                <a:gd name="T56" fmla="*/ 2 w 442"/>
                <a:gd name="T57" fmla="*/ 111 h 640"/>
                <a:gd name="T58" fmla="*/ 8 w 442"/>
                <a:gd name="T59" fmla="*/ 87 h 640"/>
                <a:gd name="T60" fmla="*/ 17 w 442"/>
                <a:gd name="T61" fmla="*/ 65 h 640"/>
                <a:gd name="T62" fmla="*/ 32 w 442"/>
                <a:gd name="T63" fmla="*/ 45 h 640"/>
                <a:gd name="T64" fmla="*/ 51 w 442"/>
                <a:gd name="T65" fmla="*/ 27 h 640"/>
                <a:gd name="T66" fmla="*/ 73 w 442"/>
                <a:gd name="T67" fmla="*/ 13 h 640"/>
                <a:gd name="T68" fmla="*/ 98 w 442"/>
                <a:gd name="T69" fmla="*/ 4 h 640"/>
                <a:gd name="T70" fmla="*/ 123 w 442"/>
                <a:gd name="T7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2" h="640">
                  <a:moveTo>
                    <a:pt x="123" y="0"/>
                  </a:moveTo>
                  <a:lnTo>
                    <a:pt x="148" y="1"/>
                  </a:lnTo>
                  <a:lnTo>
                    <a:pt x="173" y="8"/>
                  </a:lnTo>
                  <a:lnTo>
                    <a:pt x="195" y="18"/>
                  </a:lnTo>
                  <a:lnTo>
                    <a:pt x="215" y="32"/>
                  </a:lnTo>
                  <a:lnTo>
                    <a:pt x="233" y="51"/>
                  </a:lnTo>
                  <a:lnTo>
                    <a:pt x="247" y="73"/>
                  </a:lnTo>
                  <a:lnTo>
                    <a:pt x="429" y="454"/>
                  </a:lnTo>
                  <a:lnTo>
                    <a:pt x="439" y="478"/>
                  </a:lnTo>
                  <a:lnTo>
                    <a:pt x="442" y="504"/>
                  </a:lnTo>
                  <a:lnTo>
                    <a:pt x="441" y="528"/>
                  </a:lnTo>
                  <a:lnTo>
                    <a:pt x="436" y="552"/>
                  </a:lnTo>
                  <a:lnTo>
                    <a:pt x="425" y="576"/>
                  </a:lnTo>
                  <a:lnTo>
                    <a:pt x="410" y="596"/>
                  </a:lnTo>
                  <a:lnTo>
                    <a:pt x="391" y="613"/>
                  </a:lnTo>
                  <a:lnTo>
                    <a:pt x="369" y="627"/>
                  </a:lnTo>
                  <a:lnTo>
                    <a:pt x="351" y="634"/>
                  </a:lnTo>
                  <a:lnTo>
                    <a:pt x="332" y="638"/>
                  </a:lnTo>
                  <a:lnTo>
                    <a:pt x="313" y="640"/>
                  </a:lnTo>
                  <a:lnTo>
                    <a:pt x="289" y="637"/>
                  </a:lnTo>
                  <a:lnTo>
                    <a:pt x="267" y="631"/>
                  </a:lnTo>
                  <a:lnTo>
                    <a:pt x="244" y="620"/>
                  </a:lnTo>
                  <a:lnTo>
                    <a:pt x="225" y="607"/>
                  </a:lnTo>
                  <a:lnTo>
                    <a:pt x="210" y="588"/>
                  </a:lnTo>
                  <a:lnTo>
                    <a:pt x="196" y="566"/>
                  </a:lnTo>
                  <a:lnTo>
                    <a:pt x="13" y="187"/>
                  </a:lnTo>
                  <a:lnTo>
                    <a:pt x="5" y="162"/>
                  </a:lnTo>
                  <a:lnTo>
                    <a:pt x="0" y="137"/>
                  </a:lnTo>
                  <a:lnTo>
                    <a:pt x="2" y="111"/>
                  </a:lnTo>
                  <a:lnTo>
                    <a:pt x="8" y="87"/>
                  </a:lnTo>
                  <a:lnTo>
                    <a:pt x="17" y="65"/>
                  </a:lnTo>
                  <a:lnTo>
                    <a:pt x="32" y="45"/>
                  </a:lnTo>
                  <a:lnTo>
                    <a:pt x="51" y="27"/>
                  </a:lnTo>
                  <a:lnTo>
                    <a:pt x="73" y="13"/>
                  </a:lnTo>
                  <a:lnTo>
                    <a:pt x="98" y="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057" y="501"/>
              <a:ext cx="59" cy="36"/>
            </a:xfrm>
            <a:custGeom>
              <a:avLst/>
              <a:gdLst>
                <a:gd name="T0" fmla="*/ 534 w 656"/>
                <a:gd name="T1" fmla="*/ 0 h 398"/>
                <a:gd name="T2" fmla="*/ 558 w 656"/>
                <a:gd name="T3" fmla="*/ 3 h 398"/>
                <a:gd name="T4" fmla="*/ 583 w 656"/>
                <a:gd name="T5" fmla="*/ 13 h 398"/>
                <a:gd name="T6" fmla="*/ 604 w 656"/>
                <a:gd name="T7" fmla="*/ 26 h 398"/>
                <a:gd name="T8" fmla="*/ 622 w 656"/>
                <a:gd name="T9" fmla="*/ 43 h 398"/>
                <a:gd name="T10" fmla="*/ 637 w 656"/>
                <a:gd name="T11" fmla="*/ 63 h 398"/>
                <a:gd name="T12" fmla="*/ 648 w 656"/>
                <a:gd name="T13" fmla="*/ 87 h 398"/>
                <a:gd name="T14" fmla="*/ 654 w 656"/>
                <a:gd name="T15" fmla="*/ 112 h 398"/>
                <a:gd name="T16" fmla="*/ 656 w 656"/>
                <a:gd name="T17" fmla="*/ 138 h 398"/>
                <a:gd name="T18" fmla="*/ 651 w 656"/>
                <a:gd name="T19" fmla="*/ 162 h 398"/>
                <a:gd name="T20" fmla="*/ 642 w 656"/>
                <a:gd name="T21" fmla="*/ 186 h 398"/>
                <a:gd name="T22" fmla="*/ 629 w 656"/>
                <a:gd name="T23" fmla="*/ 207 h 398"/>
                <a:gd name="T24" fmla="*/ 612 w 656"/>
                <a:gd name="T25" fmla="*/ 226 h 398"/>
                <a:gd name="T26" fmla="*/ 592 w 656"/>
                <a:gd name="T27" fmla="*/ 241 h 398"/>
                <a:gd name="T28" fmla="*/ 568 w 656"/>
                <a:gd name="T29" fmla="*/ 252 h 398"/>
                <a:gd name="T30" fmla="*/ 171 w 656"/>
                <a:gd name="T31" fmla="*/ 391 h 398"/>
                <a:gd name="T32" fmla="*/ 150 w 656"/>
                <a:gd name="T33" fmla="*/ 397 h 398"/>
                <a:gd name="T34" fmla="*/ 128 w 656"/>
                <a:gd name="T35" fmla="*/ 398 h 398"/>
                <a:gd name="T36" fmla="*/ 106 w 656"/>
                <a:gd name="T37" fmla="*/ 397 h 398"/>
                <a:gd name="T38" fmla="*/ 84 w 656"/>
                <a:gd name="T39" fmla="*/ 390 h 398"/>
                <a:gd name="T40" fmla="*/ 64 w 656"/>
                <a:gd name="T41" fmla="*/ 381 h 398"/>
                <a:gd name="T42" fmla="*/ 45 w 656"/>
                <a:gd name="T43" fmla="*/ 368 h 398"/>
                <a:gd name="T44" fmla="*/ 29 w 656"/>
                <a:gd name="T45" fmla="*/ 352 h 398"/>
                <a:gd name="T46" fmla="*/ 17 w 656"/>
                <a:gd name="T47" fmla="*/ 333 h 398"/>
                <a:gd name="T48" fmla="*/ 6 w 656"/>
                <a:gd name="T49" fmla="*/ 311 h 398"/>
                <a:gd name="T50" fmla="*/ 1 w 656"/>
                <a:gd name="T51" fmla="*/ 285 h 398"/>
                <a:gd name="T52" fmla="*/ 0 w 656"/>
                <a:gd name="T53" fmla="*/ 260 h 398"/>
                <a:gd name="T54" fmla="*/ 4 w 656"/>
                <a:gd name="T55" fmla="*/ 234 h 398"/>
                <a:gd name="T56" fmla="*/ 12 w 656"/>
                <a:gd name="T57" fmla="*/ 211 h 398"/>
                <a:gd name="T58" fmla="*/ 25 w 656"/>
                <a:gd name="T59" fmla="*/ 190 h 398"/>
                <a:gd name="T60" fmla="*/ 42 w 656"/>
                <a:gd name="T61" fmla="*/ 172 h 398"/>
                <a:gd name="T62" fmla="*/ 62 w 656"/>
                <a:gd name="T63" fmla="*/ 156 h 398"/>
                <a:gd name="T64" fmla="*/ 86 w 656"/>
                <a:gd name="T65" fmla="*/ 145 h 398"/>
                <a:gd name="T66" fmla="*/ 483 w 656"/>
                <a:gd name="T67" fmla="*/ 6 h 398"/>
                <a:gd name="T68" fmla="*/ 509 w 656"/>
                <a:gd name="T69" fmla="*/ 0 h 398"/>
                <a:gd name="T70" fmla="*/ 534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534" y="0"/>
                  </a:moveTo>
                  <a:lnTo>
                    <a:pt x="558" y="3"/>
                  </a:lnTo>
                  <a:lnTo>
                    <a:pt x="583" y="13"/>
                  </a:lnTo>
                  <a:lnTo>
                    <a:pt x="604" y="26"/>
                  </a:lnTo>
                  <a:lnTo>
                    <a:pt x="622" y="43"/>
                  </a:lnTo>
                  <a:lnTo>
                    <a:pt x="637" y="63"/>
                  </a:lnTo>
                  <a:lnTo>
                    <a:pt x="648" y="87"/>
                  </a:lnTo>
                  <a:lnTo>
                    <a:pt x="654" y="112"/>
                  </a:lnTo>
                  <a:lnTo>
                    <a:pt x="656" y="138"/>
                  </a:lnTo>
                  <a:lnTo>
                    <a:pt x="651" y="162"/>
                  </a:lnTo>
                  <a:lnTo>
                    <a:pt x="642" y="186"/>
                  </a:lnTo>
                  <a:lnTo>
                    <a:pt x="629" y="207"/>
                  </a:lnTo>
                  <a:lnTo>
                    <a:pt x="612" y="226"/>
                  </a:lnTo>
                  <a:lnTo>
                    <a:pt x="592" y="241"/>
                  </a:lnTo>
                  <a:lnTo>
                    <a:pt x="568" y="252"/>
                  </a:lnTo>
                  <a:lnTo>
                    <a:pt x="171" y="391"/>
                  </a:lnTo>
                  <a:lnTo>
                    <a:pt x="150" y="397"/>
                  </a:lnTo>
                  <a:lnTo>
                    <a:pt x="128" y="398"/>
                  </a:lnTo>
                  <a:lnTo>
                    <a:pt x="106" y="397"/>
                  </a:lnTo>
                  <a:lnTo>
                    <a:pt x="84" y="390"/>
                  </a:lnTo>
                  <a:lnTo>
                    <a:pt x="64" y="381"/>
                  </a:lnTo>
                  <a:lnTo>
                    <a:pt x="45" y="368"/>
                  </a:lnTo>
                  <a:lnTo>
                    <a:pt x="29" y="352"/>
                  </a:lnTo>
                  <a:lnTo>
                    <a:pt x="17" y="333"/>
                  </a:lnTo>
                  <a:lnTo>
                    <a:pt x="6" y="311"/>
                  </a:lnTo>
                  <a:lnTo>
                    <a:pt x="1" y="285"/>
                  </a:lnTo>
                  <a:lnTo>
                    <a:pt x="0" y="260"/>
                  </a:lnTo>
                  <a:lnTo>
                    <a:pt x="4" y="234"/>
                  </a:lnTo>
                  <a:lnTo>
                    <a:pt x="12" y="211"/>
                  </a:lnTo>
                  <a:lnTo>
                    <a:pt x="25" y="190"/>
                  </a:lnTo>
                  <a:lnTo>
                    <a:pt x="42" y="172"/>
                  </a:lnTo>
                  <a:lnTo>
                    <a:pt x="62" y="156"/>
                  </a:lnTo>
                  <a:lnTo>
                    <a:pt x="86" y="145"/>
                  </a:lnTo>
                  <a:lnTo>
                    <a:pt x="483" y="6"/>
                  </a:lnTo>
                  <a:lnTo>
                    <a:pt x="509" y="0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808" y="501"/>
              <a:ext cx="60" cy="36"/>
            </a:xfrm>
            <a:custGeom>
              <a:avLst/>
              <a:gdLst>
                <a:gd name="T0" fmla="*/ 121 w 656"/>
                <a:gd name="T1" fmla="*/ 0 h 398"/>
                <a:gd name="T2" fmla="*/ 147 w 656"/>
                <a:gd name="T3" fmla="*/ 0 h 398"/>
                <a:gd name="T4" fmla="*/ 172 w 656"/>
                <a:gd name="T5" fmla="*/ 6 h 398"/>
                <a:gd name="T6" fmla="*/ 569 w 656"/>
                <a:gd name="T7" fmla="*/ 145 h 398"/>
                <a:gd name="T8" fmla="*/ 593 w 656"/>
                <a:gd name="T9" fmla="*/ 156 h 398"/>
                <a:gd name="T10" fmla="*/ 614 w 656"/>
                <a:gd name="T11" fmla="*/ 172 h 398"/>
                <a:gd name="T12" fmla="*/ 631 w 656"/>
                <a:gd name="T13" fmla="*/ 190 h 398"/>
                <a:gd name="T14" fmla="*/ 643 w 656"/>
                <a:gd name="T15" fmla="*/ 211 h 398"/>
                <a:gd name="T16" fmla="*/ 652 w 656"/>
                <a:gd name="T17" fmla="*/ 234 h 398"/>
                <a:gd name="T18" fmla="*/ 656 w 656"/>
                <a:gd name="T19" fmla="*/ 260 h 398"/>
                <a:gd name="T20" fmla="*/ 655 w 656"/>
                <a:gd name="T21" fmla="*/ 285 h 398"/>
                <a:gd name="T22" fmla="*/ 649 w 656"/>
                <a:gd name="T23" fmla="*/ 311 h 398"/>
                <a:gd name="T24" fmla="*/ 639 w 656"/>
                <a:gd name="T25" fmla="*/ 333 h 398"/>
                <a:gd name="T26" fmla="*/ 625 w 656"/>
                <a:gd name="T27" fmla="*/ 351 h 398"/>
                <a:gd name="T28" fmla="*/ 609 w 656"/>
                <a:gd name="T29" fmla="*/ 368 h 398"/>
                <a:gd name="T30" fmla="*/ 591 w 656"/>
                <a:gd name="T31" fmla="*/ 381 h 398"/>
                <a:gd name="T32" fmla="*/ 571 w 656"/>
                <a:gd name="T33" fmla="*/ 390 h 398"/>
                <a:gd name="T34" fmla="*/ 549 w 656"/>
                <a:gd name="T35" fmla="*/ 397 h 398"/>
                <a:gd name="T36" fmla="*/ 526 w 656"/>
                <a:gd name="T37" fmla="*/ 398 h 398"/>
                <a:gd name="T38" fmla="*/ 505 w 656"/>
                <a:gd name="T39" fmla="*/ 397 h 398"/>
                <a:gd name="T40" fmla="*/ 484 w 656"/>
                <a:gd name="T41" fmla="*/ 391 h 398"/>
                <a:gd name="T42" fmla="*/ 87 w 656"/>
                <a:gd name="T43" fmla="*/ 252 h 398"/>
                <a:gd name="T44" fmla="*/ 63 w 656"/>
                <a:gd name="T45" fmla="*/ 241 h 398"/>
                <a:gd name="T46" fmla="*/ 42 w 656"/>
                <a:gd name="T47" fmla="*/ 226 h 398"/>
                <a:gd name="T48" fmla="*/ 25 w 656"/>
                <a:gd name="T49" fmla="*/ 207 h 398"/>
                <a:gd name="T50" fmla="*/ 13 w 656"/>
                <a:gd name="T51" fmla="*/ 186 h 398"/>
                <a:gd name="T52" fmla="*/ 4 w 656"/>
                <a:gd name="T53" fmla="*/ 162 h 398"/>
                <a:gd name="T54" fmla="*/ 0 w 656"/>
                <a:gd name="T55" fmla="*/ 138 h 398"/>
                <a:gd name="T56" fmla="*/ 1 w 656"/>
                <a:gd name="T57" fmla="*/ 112 h 398"/>
                <a:gd name="T58" fmla="*/ 7 w 656"/>
                <a:gd name="T59" fmla="*/ 87 h 398"/>
                <a:gd name="T60" fmla="*/ 18 w 656"/>
                <a:gd name="T61" fmla="*/ 63 h 398"/>
                <a:gd name="T62" fmla="*/ 33 w 656"/>
                <a:gd name="T63" fmla="*/ 43 h 398"/>
                <a:gd name="T64" fmla="*/ 52 w 656"/>
                <a:gd name="T65" fmla="*/ 26 h 398"/>
                <a:gd name="T66" fmla="*/ 73 w 656"/>
                <a:gd name="T67" fmla="*/ 13 h 398"/>
                <a:gd name="T68" fmla="*/ 96 w 656"/>
                <a:gd name="T69" fmla="*/ 3 h 398"/>
                <a:gd name="T70" fmla="*/ 121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121" y="0"/>
                  </a:moveTo>
                  <a:lnTo>
                    <a:pt x="147" y="0"/>
                  </a:lnTo>
                  <a:lnTo>
                    <a:pt x="172" y="6"/>
                  </a:lnTo>
                  <a:lnTo>
                    <a:pt x="569" y="145"/>
                  </a:lnTo>
                  <a:lnTo>
                    <a:pt x="593" y="156"/>
                  </a:lnTo>
                  <a:lnTo>
                    <a:pt x="614" y="172"/>
                  </a:lnTo>
                  <a:lnTo>
                    <a:pt x="631" y="190"/>
                  </a:lnTo>
                  <a:lnTo>
                    <a:pt x="643" y="211"/>
                  </a:lnTo>
                  <a:lnTo>
                    <a:pt x="652" y="234"/>
                  </a:lnTo>
                  <a:lnTo>
                    <a:pt x="656" y="260"/>
                  </a:lnTo>
                  <a:lnTo>
                    <a:pt x="655" y="285"/>
                  </a:lnTo>
                  <a:lnTo>
                    <a:pt x="649" y="311"/>
                  </a:lnTo>
                  <a:lnTo>
                    <a:pt x="639" y="333"/>
                  </a:lnTo>
                  <a:lnTo>
                    <a:pt x="625" y="351"/>
                  </a:lnTo>
                  <a:lnTo>
                    <a:pt x="609" y="368"/>
                  </a:lnTo>
                  <a:lnTo>
                    <a:pt x="591" y="381"/>
                  </a:lnTo>
                  <a:lnTo>
                    <a:pt x="571" y="390"/>
                  </a:lnTo>
                  <a:lnTo>
                    <a:pt x="549" y="397"/>
                  </a:lnTo>
                  <a:lnTo>
                    <a:pt x="526" y="398"/>
                  </a:lnTo>
                  <a:lnTo>
                    <a:pt x="505" y="397"/>
                  </a:lnTo>
                  <a:lnTo>
                    <a:pt x="484" y="391"/>
                  </a:lnTo>
                  <a:lnTo>
                    <a:pt x="87" y="252"/>
                  </a:lnTo>
                  <a:lnTo>
                    <a:pt x="63" y="241"/>
                  </a:lnTo>
                  <a:lnTo>
                    <a:pt x="42" y="226"/>
                  </a:lnTo>
                  <a:lnTo>
                    <a:pt x="25" y="207"/>
                  </a:lnTo>
                  <a:lnTo>
                    <a:pt x="13" y="186"/>
                  </a:lnTo>
                  <a:lnTo>
                    <a:pt x="4" y="162"/>
                  </a:lnTo>
                  <a:lnTo>
                    <a:pt x="0" y="138"/>
                  </a:lnTo>
                  <a:lnTo>
                    <a:pt x="1" y="112"/>
                  </a:lnTo>
                  <a:lnTo>
                    <a:pt x="7" y="87"/>
                  </a:lnTo>
                  <a:lnTo>
                    <a:pt x="18" y="63"/>
                  </a:lnTo>
                  <a:lnTo>
                    <a:pt x="33" y="43"/>
                  </a:lnTo>
                  <a:lnTo>
                    <a:pt x="52" y="26"/>
                  </a:lnTo>
                  <a:lnTo>
                    <a:pt x="73" y="13"/>
                  </a:lnTo>
                  <a:lnTo>
                    <a:pt x="96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5114" y="3391492"/>
            <a:ext cx="599659" cy="5996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95" y="2145095"/>
            <a:ext cx="1025671" cy="715584"/>
          </a:xfrm>
          <a:prstGeom prst="rect">
            <a:avLst/>
          </a:prstGeom>
        </p:spPr>
      </p:pic>
      <p:sp>
        <p:nvSpPr>
          <p:cNvPr id="39" name="TextBox 3"/>
          <p:cNvSpPr txBox="1"/>
          <p:nvPr/>
        </p:nvSpPr>
        <p:spPr>
          <a:xfrm>
            <a:off x="138734" y="2348466"/>
            <a:ext cx="2478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NỘI DUNG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07480" y="2203282"/>
            <a:ext cx="5343590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ĐỀ TÀI,CÔNG NGHỆ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30444" y="3452785"/>
            <a:ext cx="449766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,CHỨC NĂNG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43400" y="4537124"/>
            <a:ext cx="449766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361749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D2D2E3-DB71-E14D-AEB2-0361A53D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0"/>
            <a:ext cx="6858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F4CAEE-458A-C34A-A909-7E0398FAF78D}"/>
              </a:ext>
            </a:extLst>
          </p:cNvPr>
          <p:cNvSpPr/>
          <p:nvPr/>
        </p:nvSpPr>
        <p:spPr>
          <a:xfrm>
            <a:off x="0" y="0"/>
            <a:ext cx="4495800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bg2"/>
                </a:solidFill>
              </a:rPr>
              <a:t>Đặt</a:t>
            </a:r>
            <a:r>
              <a:rPr lang="en-US" sz="4000" dirty="0">
                <a:solidFill>
                  <a:schemeClr val="bg2"/>
                </a:solidFill>
              </a:rPr>
              <a:t> </a:t>
            </a:r>
            <a:r>
              <a:rPr lang="en-US" sz="4000" dirty="0" err="1">
                <a:solidFill>
                  <a:schemeClr val="bg2"/>
                </a:solidFill>
              </a:rPr>
              <a:t>Câu</a:t>
            </a:r>
            <a:r>
              <a:rPr lang="en-US" sz="4000" dirty="0">
                <a:solidFill>
                  <a:schemeClr val="bg2"/>
                </a:solidFill>
              </a:rPr>
              <a:t> </a:t>
            </a:r>
            <a:r>
              <a:rPr lang="en-US" sz="4000" dirty="0" err="1">
                <a:solidFill>
                  <a:schemeClr val="bg2"/>
                </a:solidFill>
              </a:rPr>
              <a:t>Hỏi</a:t>
            </a:r>
            <a:r>
              <a:rPr lang="en-US" sz="4000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64152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50"/>
            <a:ext cx="3650456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" name="Flowchart: Alternate Process 5"/>
          <p:cNvSpPr/>
          <p:nvPr/>
        </p:nvSpPr>
        <p:spPr>
          <a:xfrm>
            <a:off x="3352800" y="33779"/>
            <a:ext cx="4371975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3667124" y="135399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GIỚI THIỆU ĐỀ TÀI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83C66-7D89-49D1-A207-7A5EB5F76BEE}"/>
              </a:ext>
            </a:extLst>
          </p:cNvPr>
          <p:cNvSpPr txBox="1"/>
          <p:nvPr/>
        </p:nvSpPr>
        <p:spPr>
          <a:xfrm>
            <a:off x="3667124" y="1268554"/>
            <a:ext cx="4724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S-Doctor </a:t>
            </a:r>
            <a:r>
              <a:rPr lang="en-US" sz="2300" dirty="0" err="1"/>
              <a:t>là</a:t>
            </a:r>
            <a:r>
              <a:rPr lang="en-US" sz="2300" dirty="0"/>
              <a:t> </a:t>
            </a:r>
            <a:r>
              <a:rPr lang="en-US" sz="2300" dirty="0" err="1"/>
              <a:t>ứng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r>
              <a:rPr lang="en-US" sz="2300" dirty="0"/>
              <a:t> </a:t>
            </a:r>
            <a:r>
              <a:rPr lang="en-US" sz="2300" dirty="0" err="1"/>
              <a:t>kết</a:t>
            </a:r>
            <a:r>
              <a:rPr lang="en-US" sz="2300" dirty="0"/>
              <a:t> </a:t>
            </a:r>
            <a:r>
              <a:rPr lang="en-US" sz="2300" dirty="0" err="1"/>
              <a:t>nối</a:t>
            </a:r>
            <a:r>
              <a:rPr lang="en-US" sz="2300" dirty="0"/>
              <a:t> </a:t>
            </a:r>
            <a:r>
              <a:rPr lang="en-US" sz="2300" dirty="0" err="1"/>
              <a:t>bệnh</a:t>
            </a:r>
            <a:r>
              <a:rPr lang="en-US" sz="2300" dirty="0"/>
              <a:t> </a:t>
            </a:r>
            <a:r>
              <a:rPr lang="en-US" sz="2300" dirty="0" err="1"/>
              <a:t>viện</a:t>
            </a:r>
            <a:r>
              <a:rPr lang="en-US" sz="2300" dirty="0"/>
              <a:t>/</a:t>
            </a:r>
            <a:r>
              <a:rPr lang="en-US" sz="2300" dirty="0" err="1"/>
              <a:t>phòng</a:t>
            </a:r>
            <a:r>
              <a:rPr lang="en-US" sz="2300" dirty="0"/>
              <a:t> </a:t>
            </a:r>
            <a:r>
              <a:rPr lang="en-US" sz="2300" dirty="0" err="1"/>
              <a:t>khám</a:t>
            </a:r>
            <a:r>
              <a:rPr lang="en-US" sz="2300" dirty="0"/>
              <a:t> </a:t>
            </a:r>
            <a:r>
              <a:rPr lang="en-US" sz="2300" dirty="0" err="1"/>
              <a:t>với</a:t>
            </a:r>
            <a:r>
              <a:rPr lang="en-US" sz="2300" dirty="0"/>
              <a:t> ng</a:t>
            </a:r>
            <a:r>
              <a:rPr lang="vi-VN" sz="2300" dirty="0"/>
              <a:t>ư</a:t>
            </a:r>
            <a:r>
              <a:rPr lang="en-US" sz="2300" dirty="0" err="1"/>
              <a:t>ời</a:t>
            </a:r>
            <a:r>
              <a:rPr lang="en-US" sz="2300" dirty="0"/>
              <a:t> </a:t>
            </a:r>
            <a:r>
              <a:rPr lang="en-US" sz="2300" dirty="0" err="1"/>
              <a:t>dùng</a:t>
            </a:r>
            <a:r>
              <a:rPr lang="en-US" sz="23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D8886-95D0-4C3A-A0D3-6B21AC698F7C}"/>
              </a:ext>
            </a:extLst>
          </p:cNvPr>
          <p:cNvSpPr txBox="1"/>
          <p:nvPr/>
        </p:nvSpPr>
        <p:spPr>
          <a:xfrm>
            <a:off x="3695405" y="2546310"/>
            <a:ext cx="4724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Cho </a:t>
            </a:r>
            <a:r>
              <a:rPr lang="en-US" sz="2300" dirty="0" err="1"/>
              <a:t>phép</a:t>
            </a:r>
            <a:r>
              <a:rPr lang="en-US" sz="2300" dirty="0"/>
              <a:t> ng</a:t>
            </a:r>
            <a:r>
              <a:rPr lang="vi-VN" sz="2300" dirty="0"/>
              <a:t>ư</a:t>
            </a:r>
            <a:r>
              <a:rPr lang="en-US" sz="2300" dirty="0" err="1"/>
              <a:t>ời</a:t>
            </a:r>
            <a:r>
              <a:rPr lang="en-US" sz="2300" dirty="0"/>
              <a:t> </a:t>
            </a:r>
            <a:r>
              <a:rPr lang="en-US" sz="2300" dirty="0" err="1"/>
              <a:t>dùng</a:t>
            </a:r>
            <a:r>
              <a:rPr lang="en-US" sz="2300" dirty="0"/>
              <a:t> </a:t>
            </a:r>
            <a:r>
              <a:rPr lang="en-US" sz="2300" dirty="0" err="1"/>
              <a:t>đặt</a:t>
            </a:r>
            <a:r>
              <a:rPr lang="en-US" sz="2300" dirty="0"/>
              <a:t> </a:t>
            </a:r>
            <a:r>
              <a:rPr lang="en-US" sz="2300" dirty="0" err="1"/>
              <a:t>lịch</a:t>
            </a:r>
            <a:r>
              <a:rPr lang="en-US" sz="2300" dirty="0"/>
              <a:t> </a:t>
            </a:r>
            <a:r>
              <a:rPr lang="en-US" sz="2300" dirty="0" err="1"/>
              <a:t>khám</a:t>
            </a:r>
            <a:r>
              <a:rPr lang="en-US" sz="2300" dirty="0"/>
              <a:t> qua </a:t>
            </a:r>
            <a:r>
              <a:rPr lang="en-US" sz="2300" dirty="0" err="1"/>
              <a:t>ứng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r>
              <a:rPr lang="en-US" sz="23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68E9B-83A9-4A11-A232-9891307DEBF7}"/>
              </a:ext>
            </a:extLst>
          </p:cNvPr>
          <p:cNvSpPr/>
          <p:nvPr/>
        </p:nvSpPr>
        <p:spPr>
          <a:xfrm>
            <a:off x="3630032" y="3824066"/>
            <a:ext cx="520916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err="1"/>
              <a:t>Xem</a:t>
            </a:r>
            <a:r>
              <a:rPr lang="en-US" sz="2300" dirty="0"/>
              <a:t> tin </a:t>
            </a:r>
            <a:r>
              <a:rPr lang="en-US" sz="2300" dirty="0" err="1"/>
              <a:t>tức</a:t>
            </a:r>
            <a:r>
              <a:rPr lang="en-US" sz="2300" dirty="0"/>
              <a:t>.</a:t>
            </a:r>
          </a:p>
          <a:p>
            <a:endParaRPr lang="en-US" sz="2300" dirty="0"/>
          </a:p>
          <a:p>
            <a:r>
              <a:rPr lang="en-US" sz="2300" dirty="0" err="1">
                <a:latin typeface="+mj-lt"/>
              </a:rPr>
              <a:t>Tra</a:t>
            </a:r>
            <a:r>
              <a:rPr lang="en-US" sz="2300" dirty="0">
                <a:latin typeface="+mj-lt"/>
              </a:rPr>
              <a:t> </a:t>
            </a:r>
            <a:r>
              <a:rPr lang="en-US" sz="2300" dirty="0" err="1">
                <a:latin typeface="+mj-lt"/>
              </a:rPr>
              <a:t>cứu</a:t>
            </a:r>
            <a:r>
              <a:rPr lang="en-US" sz="2300" dirty="0">
                <a:latin typeface="+mj-lt"/>
              </a:rPr>
              <a:t> </a:t>
            </a:r>
            <a:r>
              <a:rPr lang="en-US" sz="2300" dirty="0" err="1">
                <a:latin typeface="+mj-lt"/>
              </a:rPr>
              <a:t>thông</a:t>
            </a:r>
            <a:r>
              <a:rPr lang="en-US" sz="2300" dirty="0">
                <a:latin typeface="+mj-lt"/>
              </a:rPr>
              <a:t> tin </a:t>
            </a:r>
            <a:r>
              <a:rPr lang="en-US" sz="2300" dirty="0" err="1">
                <a:latin typeface="+mj-lt"/>
              </a:rPr>
              <a:t>bác</a:t>
            </a:r>
            <a:r>
              <a:rPr lang="en-US" sz="2300" dirty="0">
                <a:latin typeface="+mj-lt"/>
              </a:rPr>
              <a:t> </a:t>
            </a:r>
            <a:r>
              <a:rPr lang="en-US" sz="2300" dirty="0" err="1">
                <a:latin typeface="+mj-lt"/>
              </a:rPr>
              <a:t>sĩ</a:t>
            </a:r>
            <a:r>
              <a:rPr lang="en-US" sz="2300" dirty="0">
                <a:latin typeface="+mj-lt"/>
              </a:rPr>
              <a:t>, </a:t>
            </a:r>
            <a:r>
              <a:rPr lang="en-US" sz="2300" dirty="0" err="1">
                <a:latin typeface="+mj-lt"/>
              </a:rPr>
              <a:t>bệnh</a:t>
            </a:r>
            <a:r>
              <a:rPr lang="en-US" sz="2300" dirty="0">
                <a:latin typeface="+mj-lt"/>
              </a:rPr>
              <a:t> </a:t>
            </a:r>
            <a:r>
              <a:rPr lang="en-US" sz="2300" dirty="0" err="1">
                <a:latin typeface="+mj-lt"/>
              </a:rPr>
              <a:t>viện</a:t>
            </a:r>
            <a:r>
              <a:rPr lang="en-US" sz="2300" dirty="0">
                <a:latin typeface="+mj-lt"/>
              </a:rPr>
              <a:t>.</a:t>
            </a:r>
          </a:p>
          <a:p>
            <a:endParaRPr lang="en-US" sz="2300" dirty="0">
              <a:latin typeface="+mj-lt"/>
            </a:endParaRPr>
          </a:p>
          <a:p>
            <a:r>
              <a:rPr lang="en-US" sz="2300" dirty="0" err="1">
                <a:latin typeface="Calibri (Headings)"/>
                <a:cs typeface="Times New Roman" panose="02020603050405020304" pitchFamily="18" charset="0"/>
              </a:rPr>
              <a:t>Liện</a:t>
            </a:r>
            <a:r>
              <a:rPr lang="en-US" sz="2300" dirty="0">
                <a:latin typeface="Calibri (Headings)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Calibri (Headings)"/>
                <a:cs typeface="Times New Roman" panose="02020603050405020304" pitchFamily="18" charset="0"/>
              </a:rPr>
              <a:t>hệ</a:t>
            </a:r>
            <a:r>
              <a:rPr lang="en-US" sz="2300" dirty="0">
                <a:latin typeface="Calibri (Headings)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Calibri (Headings)"/>
                <a:cs typeface="Times New Roman" panose="02020603050405020304" pitchFamily="18" charset="0"/>
              </a:rPr>
              <a:t>trực</a:t>
            </a:r>
            <a:r>
              <a:rPr lang="en-US" sz="2300" dirty="0">
                <a:latin typeface="Calibri (Headings)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Calibri (Headings)"/>
                <a:cs typeface="Times New Roman" panose="02020603050405020304" pitchFamily="18" charset="0"/>
              </a:rPr>
              <a:t>tiếp</a:t>
            </a:r>
            <a:r>
              <a:rPr lang="en-US" sz="2300" dirty="0">
                <a:latin typeface="Calibri (Headings)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71555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000500" y="553858"/>
            <a:ext cx="44577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" y="0"/>
            <a:ext cx="328701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0277" y="425028"/>
            <a:ext cx="32457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CÔNG NGHỆ SỬ DỤNG</a:t>
            </a:r>
          </a:p>
        </p:txBody>
      </p:sp>
      <p:sp>
        <p:nvSpPr>
          <p:cNvPr id="9" name="Oval 8"/>
          <p:cNvSpPr/>
          <p:nvPr/>
        </p:nvSpPr>
        <p:spPr>
          <a:xfrm>
            <a:off x="3328987" y="627196"/>
            <a:ext cx="1343025" cy="141476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394351" y="2159416"/>
            <a:ext cx="1343025" cy="150755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52" y="688575"/>
            <a:ext cx="935252" cy="12470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78238" y="2636196"/>
            <a:ext cx="3495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REACT NATIVE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6719" y="1019109"/>
            <a:ext cx="329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FIREBASE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48" y="2436172"/>
            <a:ext cx="856959" cy="97761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373015" y="3883441"/>
            <a:ext cx="1343025" cy="150755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48" y="4261757"/>
            <a:ext cx="996219" cy="5138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78238" y="4360221"/>
            <a:ext cx="3495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MYSQL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486D2-34B7-2E42-8C9B-48832362F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1" y="2054157"/>
            <a:ext cx="2785271" cy="278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3200400" cy="6894665"/>
          </a:xfrm>
          <a:prstGeom prst="rect">
            <a:avLst/>
          </a:prstGeom>
          <a:solidFill>
            <a:srgbClr val="06A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3" name="TextBox 3"/>
          <p:cNvSpPr txBox="1"/>
          <p:nvPr/>
        </p:nvSpPr>
        <p:spPr>
          <a:xfrm>
            <a:off x="360926" y="2590800"/>
            <a:ext cx="2478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latin typeface="Times New Roman" pitchFamily="18" charset="0"/>
                <a:cs typeface="Times New Roman" pitchFamily="18" charset="0"/>
              </a:rPr>
              <a:t>TÍNH NĂNG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733800" cy="6858000"/>
          </a:xfrm>
          <a:prstGeom prst="rect">
            <a:avLst/>
          </a:prstGeom>
          <a:solidFill>
            <a:srgbClr val="06A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009" y="1238913"/>
            <a:ext cx="2139244" cy="2139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916" y="4038600"/>
            <a:ext cx="33570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Roboto"/>
              </a:rPr>
              <a:t>CHỨC NĂNG</a:t>
            </a:r>
          </a:p>
          <a:p>
            <a:pPr algn="ctr"/>
            <a:r>
              <a:rPr lang="en-US" sz="4000" dirty="0">
                <a:latin typeface="Roboto"/>
              </a:rPr>
              <a:t>&amp;</a:t>
            </a:r>
          </a:p>
          <a:p>
            <a:pPr algn="ctr"/>
            <a:r>
              <a:rPr lang="en-US" sz="4000" dirty="0">
                <a:latin typeface="Roboto"/>
              </a:rPr>
              <a:t>GIAO DIỆN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0844" y="1260968"/>
            <a:ext cx="879598" cy="8528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51" y="1251698"/>
            <a:ext cx="916562" cy="8528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23651" y="262487"/>
            <a:ext cx="852803" cy="852803"/>
          </a:xfrm>
          <a:prstGeom prst="rect">
            <a:avLst/>
          </a:prstGeom>
          <a:solidFill>
            <a:srgbClr val="F65F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044" y="320491"/>
            <a:ext cx="671197" cy="6711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66305" y="425054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ĐĂNG NHẬP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7486" y="1541177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ĐĂNG KÍ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08691" y="2228103"/>
            <a:ext cx="852803" cy="85280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1146" y="2235007"/>
            <a:ext cx="838994" cy="8389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18996" y="2468189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TÌM BÁC SĨ,PHÒNG KHÁM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3984" y="3226584"/>
            <a:ext cx="852803" cy="852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87" y="3317386"/>
            <a:ext cx="671197" cy="67119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44941" y="3438217"/>
            <a:ext cx="86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24045" y="5681407"/>
            <a:ext cx="216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ĐẶT LỊCH KHÁM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18996" y="4496237"/>
            <a:ext cx="1848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XEM TIN TỨC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348C7477-5253-4132-BA46-ACF2513393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86" y="4248056"/>
            <a:ext cx="852803" cy="852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CCE9BF-52C6-4F89-9272-730B5FC23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51" y="5169588"/>
            <a:ext cx="1243988" cy="12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7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0" y="0"/>
            <a:ext cx="4371975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21394" y="101620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Giao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diện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khởi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đông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4C05A-9D2D-8742-B718-8BCE1A6BF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6800"/>
            <a:ext cx="2795079" cy="554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6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0" y="0"/>
            <a:ext cx="4371975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21394" y="101620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Đăng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kí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E2D0C-3717-4142-BAA6-94C1E2E3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7" y="797220"/>
            <a:ext cx="2937632" cy="5861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7B70C-F259-2944-8A65-54FA23023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852762"/>
            <a:ext cx="2929834" cy="58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707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0" y="0"/>
            <a:ext cx="4371975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321394" y="101620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Đăng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nhập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16191-500D-3849-99FF-44E192C5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3" y="787718"/>
            <a:ext cx="3040433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7E9A5-F2CE-1846-813D-E70ABC9D4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46687"/>
            <a:ext cx="3033494" cy="59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8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1943302-702D-44C3-8292-68F73BC8B11B}"/>
              </a:ext>
            </a:extLst>
          </p:cNvPr>
          <p:cNvSpPr/>
          <p:nvPr/>
        </p:nvSpPr>
        <p:spPr>
          <a:xfrm>
            <a:off x="7070" y="0"/>
            <a:ext cx="4371975" cy="757238"/>
          </a:xfrm>
          <a:prstGeom prst="flowChartAlternateProcess">
            <a:avLst/>
          </a:prstGeom>
          <a:solidFill>
            <a:srgbClr val="09B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D04A3-7461-48A1-8E80-AB8C84D6F575}"/>
              </a:ext>
            </a:extLst>
          </p:cNvPr>
          <p:cNvSpPr txBox="1"/>
          <p:nvPr/>
        </p:nvSpPr>
        <p:spPr>
          <a:xfrm>
            <a:off x="152400" y="101620"/>
            <a:ext cx="3743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Màng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hình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chính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FE3B3-09A2-4D30-8592-925D2711E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7" y="858858"/>
            <a:ext cx="2925159" cy="5770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48C83-4C7C-4E0F-90EB-5828A8B5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00" y="858857"/>
            <a:ext cx="2864300" cy="57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4476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218</Words>
  <Application>Microsoft Macintosh PowerPoint</Application>
  <PresentationFormat>On-screen Show (4:3)</PresentationFormat>
  <Paragraphs>56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(Headings)</vt:lpstr>
      <vt:lpstr>Roboto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</dc:creator>
  <cp:lastModifiedBy>Microsoft Office User</cp:lastModifiedBy>
  <cp:revision>56</cp:revision>
  <dcterms:created xsi:type="dcterms:W3CDTF">2018-12-20T09:47:06Z</dcterms:created>
  <dcterms:modified xsi:type="dcterms:W3CDTF">2020-06-27T09:40:31Z</dcterms:modified>
</cp:coreProperties>
</file>